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Lst>
  <p:notesMasterIdLst>
    <p:notesMasterId r:id="rId22"/>
  </p:notesMasterIdLst>
  <p:sldIdLst>
    <p:sldId id="2147374691" r:id="rId6"/>
    <p:sldId id="2147374708" r:id="rId7"/>
    <p:sldId id="2147374711" r:id="rId8"/>
    <p:sldId id="256" r:id="rId9"/>
    <p:sldId id="278" r:id="rId10"/>
    <p:sldId id="274" r:id="rId11"/>
    <p:sldId id="258" r:id="rId12"/>
    <p:sldId id="277" r:id="rId13"/>
    <p:sldId id="262" r:id="rId14"/>
    <p:sldId id="2147374710" r:id="rId15"/>
    <p:sldId id="380" r:id="rId16"/>
    <p:sldId id="11150" r:id="rId17"/>
    <p:sldId id="11153" r:id="rId18"/>
    <p:sldId id="2147374712" r:id="rId19"/>
    <p:sldId id="2147374709" r:id="rId20"/>
    <p:sldId id="21473747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24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EA2F49-B739-E4FF-1FBC-10A9AC5E4505}" v="247" dt="2025-04-13T20:31:17.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0" d="100"/>
          <a:sy n="90" d="100"/>
        </p:scale>
        <p:origin x="3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McLarnon" userId="4644e01d-1127-4a6f-beda-dca459722456" providerId="ADAL" clId="{0C8F862C-4A58-4AAE-9496-4037F0758F1D}"/>
    <pc:docChg chg="undo custSel addSld delSld modSld sldOrd addMainMaster delMainMaster modMainMaster">
      <pc:chgData name="Matthew McLarnon" userId="4644e01d-1127-4a6f-beda-dca459722456" providerId="ADAL" clId="{0C8F862C-4A58-4AAE-9496-4037F0758F1D}" dt="2025-04-11T16:44:16.710" v="1067" actId="700"/>
      <pc:docMkLst>
        <pc:docMk/>
      </pc:docMkLst>
      <pc:sldChg chg="add del">
        <pc:chgData name="Matthew McLarnon" userId="4644e01d-1127-4a6f-beda-dca459722456" providerId="ADAL" clId="{0C8F862C-4A58-4AAE-9496-4037F0758F1D}" dt="2025-04-11T16:06:36.707" v="631"/>
        <pc:sldMkLst>
          <pc:docMk/>
          <pc:sldMk cId="1214409491" sldId="256"/>
        </pc:sldMkLst>
      </pc:sldChg>
      <pc:sldChg chg="add del">
        <pc:chgData name="Matthew McLarnon" userId="4644e01d-1127-4a6f-beda-dca459722456" providerId="ADAL" clId="{0C8F862C-4A58-4AAE-9496-4037F0758F1D}" dt="2025-04-11T16:06:36.707" v="631"/>
        <pc:sldMkLst>
          <pc:docMk/>
          <pc:sldMk cId="2786467206" sldId="258"/>
        </pc:sldMkLst>
      </pc:sldChg>
      <pc:sldChg chg="add del">
        <pc:chgData name="Matthew McLarnon" userId="4644e01d-1127-4a6f-beda-dca459722456" providerId="ADAL" clId="{0C8F862C-4A58-4AAE-9496-4037F0758F1D}" dt="2025-04-11T16:23:52.135" v="700" actId="47"/>
        <pc:sldMkLst>
          <pc:docMk/>
          <pc:sldMk cId="1104997443" sldId="261"/>
        </pc:sldMkLst>
      </pc:sldChg>
      <pc:sldChg chg="add del">
        <pc:chgData name="Matthew McLarnon" userId="4644e01d-1127-4a6f-beda-dca459722456" providerId="ADAL" clId="{0C8F862C-4A58-4AAE-9496-4037F0758F1D}" dt="2025-04-11T16:06:36.707" v="631"/>
        <pc:sldMkLst>
          <pc:docMk/>
          <pc:sldMk cId="141428485" sldId="262"/>
        </pc:sldMkLst>
      </pc:sldChg>
      <pc:sldChg chg="add del">
        <pc:chgData name="Matthew McLarnon" userId="4644e01d-1127-4a6f-beda-dca459722456" providerId="ADAL" clId="{0C8F862C-4A58-4AAE-9496-4037F0758F1D}" dt="2025-04-11T16:06:36.707" v="631"/>
        <pc:sldMkLst>
          <pc:docMk/>
          <pc:sldMk cId="2691691479" sldId="274"/>
        </pc:sldMkLst>
      </pc:sldChg>
      <pc:sldChg chg="add del">
        <pc:chgData name="Matthew McLarnon" userId="4644e01d-1127-4a6f-beda-dca459722456" providerId="ADAL" clId="{0C8F862C-4A58-4AAE-9496-4037F0758F1D}" dt="2025-04-11T16:06:36.707" v="631"/>
        <pc:sldMkLst>
          <pc:docMk/>
          <pc:sldMk cId="1862558190" sldId="277"/>
        </pc:sldMkLst>
      </pc:sldChg>
      <pc:sldChg chg="add del">
        <pc:chgData name="Matthew McLarnon" userId="4644e01d-1127-4a6f-beda-dca459722456" providerId="ADAL" clId="{0C8F862C-4A58-4AAE-9496-4037F0758F1D}" dt="2025-04-11T16:06:36.707" v="631"/>
        <pc:sldMkLst>
          <pc:docMk/>
          <pc:sldMk cId="4047530621" sldId="278"/>
        </pc:sldMkLst>
      </pc:sldChg>
      <pc:sldChg chg="addSp modSp add mod ord modClrScheme chgLayout">
        <pc:chgData name="Matthew McLarnon" userId="4644e01d-1127-4a6f-beda-dca459722456" providerId="ADAL" clId="{0C8F862C-4A58-4AAE-9496-4037F0758F1D}" dt="2025-04-11T16:22:05.266" v="694" actId="1076"/>
        <pc:sldMkLst>
          <pc:docMk/>
          <pc:sldMk cId="3326751092" sldId="380"/>
        </pc:sldMkLst>
        <pc:spChg chg="mod">
          <ac:chgData name="Matthew McLarnon" userId="4644e01d-1127-4a6f-beda-dca459722456" providerId="ADAL" clId="{0C8F862C-4A58-4AAE-9496-4037F0758F1D}" dt="2025-04-11T16:11:20.370" v="638" actId="1076"/>
          <ac:spMkLst>
            <pc:docMk/>
            <pc:sldMk cId="3326751092" sldId="380"/>
            <ac:spMk id="3" creationId="{28ECCF8D-4129-930F-FCC5-DFC871472239}"/>
          </ac:spMkLst>
        </pc:spChg>
        <pc:graphicFrameChg chg="mod ord">
          <ac:chgData name="Matthew McLarnon" userId="4644e01d-1127-4a6f-beda-dca459722456" providerId="ADAL" clId="{0C8F862C-4A58-4AAE-9496-4037F0758F1D}" dt="2025-04-11T16:21:57.422" v="693" actId="1076"/>
          <ac:graphicFrameMkLst>
            <pc:docMk/>
            <pc:sldMk cId="3326751092" sldId="380"/>
            <ac:graphicFrameMk id="5" creationId="{C924E63B-5701-67B6-4AEA-B1149DF27572}"/>
          </ac:graphicFrameMkLst>
        </pc:graphicFrameChg>
        <pc:picChg chg="add mod">
          <ac:chgData name="Matthew McLarnon" userId="4644e01d-1127-4a6f-beda-dca459722456" providerId="ADAL" clId="{0C8F862C-4A58-4AAE-9496-4037F0758F1D}" dt="2025-04-11T16:22:05.266" v="694" actId="1076"/>
          <ac:picMkLst>
            <pc:docMk/>
            <pc:sldMk cId="3326751092" sldId="380"/>
            <ac:picMk id="2" creationId="{7D2BC301-2E70-5D93-53B3-CF9FDE363A14}"/>
          </ac:picMkLst>
        </pc:picChg>
      </pc:sldChg>
      <pc:sldChg chg="addSp modSp add mod ord modClrScheme chgLayout">
        <pc:chgData name="Matthew McLarnon" userId="4644e01d-1127-4a6f-beda-dca459722456" providerId="ADAL" clId="{0C8F862C-4A58-4AAE-9496-4037F0758F1D}" dt="2025-04-11T16:22:18.143" v="695"/>
        <pc:sldMkLst>
          <pc:docMk/>
          <pc:sldMk cId="1124105585" sldId="11150"/>
        </pc:sldMkLst>
        <pc:picChg chg="add mod">
          <ac:chgData name="Matthew McLarnon" userId="4644e01d-1127-4a6f-beda-dca459722456" providerId="ADAL" clId="{0C8F862C-4A58-4AAE-9496-4037F0758F1D}" dt="2025-04-11T16:22:18.143" v="695"/>
          <ac:picMkLst>
            <pc:docMk/>
            <pc:sldMk cId="1124105585" sldId="11150"/>
            <ac:picMk id="2" creationId="{C9FA0D44-24A0-8642-08F2-F389C4BB2BAC}"/>
          </ac:picMkLst>
        </pc:picChg>
      </pc:sldChg>
      <pc:sldChg chg="delSp modSp add mod ord setBg modClrScheme chgLayout">
        <pc:chgData name="Matthew McLarnon" userId="4644e01d-1127-4a6f-beda-dca459722456" providerId="ADAL" clId="{0C8F862C-4A58-4AAE-9496-4037F0758F1D}" dt="2025-04-11T16:18:26.857" v="681" actId="14100"/>
        <pc:sldMkLst>
          <pc:docMk/>
          <pc:sldMk cId="4129860318" sldId="11153"/>
        </pc:sldMkLst>
        <pc:spChg chg="del mod">
          <ac:chgData name="Matthew McLarnon" userId="4644e01d-1127-4a6f-beda-dca459722456" providerId="ADAL" clId="{0C8F862C-4A58-4AAE-9496-4037F0758F1D}" dt="2025-04-11T16:18:00.736" v="678" actId="478"/>
          <ac:spMkLst>
            <pc:docMk/>
            <pc:sldMk cId="4129860318" sldId="11153"/>
            <ac:spMk id="6" creationId="{B627E744-395A-2420-AFB8-78A5D9494CEA}"/>
          </ac:spMkLst>
        </pc:spChg>
        <pc:spChg chg="mod">
          <ac:chgData name="Matthew McLarnon" userId="4644e01d-1127-4a6f-beda-dca459722456" providerId="ADAL" clId="{0C8F862C-4A58-4AAE-9496-4037F0758F1D}" dt="2025-04-11T16:17:54.789" v="676" actId="1076"/>
          <ac:spMkLst>
            <pc:docMk/>
            <pc:sldMk cId="4129860318" sldId="11153"/>
            <ac:spMk id="7" creationId="{519C4067-201A-9502-6869-2B5356E6BB24}"/>
          </ac:spMkLst>
        </pc:spChg>
        <pc:graphicFrameChg chg="mod modGraphic">
          <ac:chgData name="Matthew McLarnon" userId="4644e01d-1127-4a6f-beda-dca459722456" providerId="ADAL" clId="{0C8F862C-4A58-4AAE-9496-4037F0758F1D}" dt="2025-04-11T16:18:26.857" v="681" actId="14100"/>
          <ac:graphicFrameMkLst>
            <pc:docMk/>
            <pc:sldMk cId="4129860318" sldId="11153"/>
            <ac:graphicFrameMk id="4" creationId="{25B4F1C4-0504-28F5-8AB8-4152D74DA647}"/>
          </ac:graphicFrameMkLst>
        </pc:graphicFrameChg>
      </pc:sldChg>
      <pc:sldChg chg="modSp mod">
        <pc:chgData name="Matthew McLarnon" userId="4644e01d-1127-4a6f-beda-dca459722456" providerId="ADAL" clId="{0C8F862C-4A58-4AAE-9496-4037F0758F1D}" dt="2025-04-08T19:32:19.635" v="105" actId="1076"/>
        <pc:sldMkLst>
          <pc:docMk/>
          <pc:sldMk cId="3551464826" sldId="2147374691"/>
        </pc:sldMkLst>
        <pc:spChg chg="mod">
          <ac:chgData name="Matthew McLarnon" userId="4644e01d-1127-4a6f-beda-dca459722456" providerId="ADAL" clId="{0C8F862C-4A58-4AAE-9496-4037F0758F1D}" dt="2025-04-08T19:32:19.635" v="105" actId="1076"/>
          <ac:spMkLst>
            <pc:docMk/>
            <pc:sldMk cId="3551464826" sldId="2147374691"/>
            <ac:spMk id="3" creationId="{712D7036-1C62-2855-2E6B-D5A20C50F2FA}"/>
          </ac:spMkLst>
        </pc:spChg>
      </pc:sldChg>
      <pc:sldChg chg="del">
        <pc:chgData name="Matthew McLarnon" userId="4644e01d-1127-4a6f-beda-dca459722456" providerId="ADAL" clId="{0C8F862C-4A58-4AAE-9496-4037F0758F1D}" dt="2025-04-08T20:02:03.286" v="594" actId="47"/>
        <pc:sldMkLst>
          <pc:docMk/>
          <pc:sldMk cId="3226418881" sldId="2147374694"/>
        </pc:sldMkLst>
      </pc:sldChg>
      <pc:sldChg chg="del">
        <pc:chgData name="Matthew McLarnon" userId="4644e01d-1127-4a6f-beda-dca459722456" providerId="ADAL" clId="{0C8F862C-4A58-4AAE-9496-4037F0758F1D}" dt="2025-04-08T20:02:03.993" v="595" actId="47"/>
        <pc:sldMkLst>
          <pc:docMk/>
          <pc:sldMk cId="2102153576" sldId="2147374695"/>
        </pc:sldMkLst>
      </pc:sldChg>
      <pc:sldChg chg="del">
        <pc:chgData name="Matthew McLarnon" userId="4644e01d-1127-4a6f-beda-dca459722456" providerId="ADAL" clId="{0C8F862C-4A58-4AAE-9496-4037F0758F1D}" dt="2025-04-08T20:02:04.854" v="596" actId="47"/>
        <pc:sldMkLst>
          <pc:docMk/>
          <pc:sldMk cId="2268327513" sldId="2147374696"/>
        </pc:sldMkLst>
      </pc:sldChg>
      <pc:sldChg chg="addSp delSp modSp mod">
        <pc:chgData name="Matthew McLarnon" userId="4644e01d-1127-4a6f-beda-dca459722456" providerId="ADAL" clId="{0C8F862C-4A58-4AAE-9496-4037F0758F1D}" dt="2025-04-08T20:22:59.390" v="619" actId="478"/>
        <pc:sldMkLst>
          <pc:docMk/>
          <pc:sldMk cId="2747950288" sldId="2147374703"/>
        </pc:sldMkLst>
        <pc:spChg chg="mod">
          <ac:chgData name="Matthew McLarnon" userId="4644e01d-1127-4a6f-beda-dca459722456" providerId="ADAL" clId="{0C8F862C-4A58-4AAE-9496-4037F0758F1D}" dt="2025-04-08T20:02:07.924" v="597" actId="20577"/>
          <ac:spMkLst>
            <pc:docMk/>
            <pc:sldMk cId="2747950288" sldId="2147374703"/>
            <ac:spMk id="3" creationId="{8E6997F0-C1AF-F6E0-FC85-D4E4F4BF149F}"/>
          </ac:spMkLst>
        </pc:spChg>
      </pc:sldChg>
      <pc:sldChg chg="addSp delSp modSp mod modClrScheme chgLayout">
        <pc:chgData name="Matthew McLarnon" userId="4644e01d-1127-4a6f-beda-dca459722456" providerId="ADAL" clId="{0C8F862C-4A58-4AAE-9496-4037F0758F1D}" dt="2025-04-08T20:04:02.457" v="601" actId="14100"/>
        <pc:sldMkLst>
          <pc:docMk/>
          <pc:sldMk cId="1635547230" sldId="2147374708"/>
        </pc:sldMkLst>
        <pc:spChg chg="add mod">
          <ac:chgData name="Matthew McLarnon" userId="4644e01d-1127-4a6f-beda-dca459722456" providerId="ADAL" clId="{0C8F862C-4A58-4AAE-9496-4037F0758F1D}" dt="2025-04-08T19:48:40.606" v="587" actId="207"/>
          <ac:spMkLst>
            <pc:docMk/>
            <pc:sldMk cId="1635547230" sldId="2147374708"/>
            <ac:spMk id="8" creationId="{6BEA98B5-8F56-AF0A-7EF1-A993356987C8}"/>
          </ac:spMkLst>
        </pc:spChg>
        <pc:spChg chg="add mod">
          <ac:chgData name="Matthew McLarnon" userId="4644e01d-1127-4a6f-beda-dca459722456" providerId="ADAL" clId="{0C8F862C-4A58-4AAE-9496-4037F0758F1D}" dt="2025-04-08T19:48:47.695" v="589" actId="207"/>
          <ac:spMkLst>
            <pc:docMk/>
            <pc:sldMk cId="1635547230" sldId="2147374708"/>
            <ac:spMk id="9" creationId="{BB019EA6-1970-E1D5-8CC3-23D0D99E59A0}"/>
          </ac:spMkLst>
        </pc:spChg>
        <pc:spChg chg="add mod">
          <ac:chgData name="Matthew McLarnon" userId="4644e01d-1127-4a6f-beda-dca459722456" providerId="ADAL" clId="{0C8F862C-4A58-4AAE-9496-4037F0758F1D}" dt="2025-04-08T19:48:54.981" v="591" actId="207"/>
          <ac:spMkLst>
            <pc:docMk/>
            <pc:sldMk cId="1635547230" sldId="2147374708"/>
            <ac:spMk id="10" creationId="{29F63F6D-7B0C-96B8-FFDD-E18B4D712F6E}"/>
          </ac:spMkLst>
        </pc:spChg>
        <pc:spChg chg="add mod">
          <ac:chgData name="Matthew McLarnon" userId="4644e01d-1127-4a6f-beda-dca459722456" providerId="ADAL" clId="{0C8F862C-4A58-4AAE-9496-4037F0758F1D}" dt="2025-04-08T19:49:02.721" v="593" actId="207"/>
          <ac:spMkLst>
            <pc:docMk/>
            <pc:sldMk cId="1635547230" sldId="2147374708"/>
            <ac:spMk id="11" creationId="{04273E46-E1B1-4367-A916-BC9509C5B5C6}"/>
          </ac:spMkLst>
        </pc:spChg>
        <pc:picChg chg="add mod">
          <ac:chgData name="Matthew McLarnon" userId="4644e01d-1127-4a6f-beda-dca459722456" providerId="ADAL" clId="{0C8F862C-4A58-4AAE-9496-4037F0758F1D}" dt="2025-04-08T19:38:32.697" v="168" actId="14100"/>
          <ac:picMkLst>
            <pc:docMk/>
            <pc:sldMk cId="1635547230" sldId="2147374708"/>
            <ac:picMk id="5" creationId="{BD7B876C-3383-E55C-47A9-ADBCE703E658}"/>
          </ac:picMkLst>
        </pc:picChg>
        <pc:picChg chg="add mod">
          <ac:chgData name="Matthew McLarnon" userId="4644e01d-1127-4a6f-beda-dca459722456" providerId="ADAL" clId="{0C8F862C-4A58-4AAE-9496-4037F0758F1D}" dt="2025-04-08T20:04:02.457" v="601" actId="14100"/>
          <ac:picMkLst>
            <pc:docMk/>
            <pc:sldMk cId="1635547230" sldId="2147374708"/>
            <ac:picMk id="7" creationId="{7CEE7C3B-F8C9-B156-4CD7-0709E14F946B}"/>
          </ac:picMkLst>
        </pc:picChg>
        <pc:picChg chg="add mod">
          <ac:chgData name="Matthew McLarnon" userId="4644e01d-1127-4a6f-beda-dca459722456" providerId="ADAL" clId="{0C8F862C-4A58-4AAE-9496-4037F0758F1D}" dt="2025-04-08T19:38:26.280" v="167" actId="14100"/>
          <ac:picMkLst>
            <pc:docMk/>
            <pc:sldMk cId="1635547230" sldId="2147374708"/>
            <ac:picMk id="1026" creationId="{0BE3FE6E-8E9E-68E4-6CA2-DB39DC9DF8A7}"/>
          </ac:picMkLst>
        </pc:picChg>
        <pc:picChg chg="add mod">
          <ac:chgData name="Matthew McLarnon" userId="4644e01d-1127-4a6f-beda-dca459722456" providerId="ADAL" clId="{0C8F862C-4A58-4AAE-9496-4037F0758F1D}" dt="2025-04-08T19:38:37.782" v="169" actId="14100"/>
          <ac:picMkLst>
            <pc:docMk/>
            <pc:sldMk cId="1635547230" sldId="2147374708"/>
            <ac:picMk id="1028" creationId="{29FF1C86-ED07-0D41-45EC-29239595ECDA}"/>
          </ac:picMkLst>
        </pc:picChg>
      </pc:sldChg>
      <pc:sldChg chg="addSp delSp modSp new mod modClrScheme chgLayout">
        <pc:chgData name="Matthew McLarnon" userId="4644e01d-1127-4a6f-beda-dca459722456" providerId="ADAL" clId="{0C8F862C-4A58-4AAE-9496-4037F0758F1D}" dt="2025-04-11T16:44:16.710" v="1067" actId="700"/>
        <pc:sldMkLst>
          <pc:docMk/>
          <pc:sldMk cId="3817945785" sldId="2147374709"/>
        </pc:sldMkLst>
        <pc:picChg chg="add mod">
          <ac:chgData name="Matthew McLarnon" userId="4644e01d-1127-4a6f-beda-dca459722456" providerId="ADAL" clId="{0C8F862C-4A58-4AAE-9496-4037F0758F1D}" dt="2025-04-08T20:23:28.926" v="628" actId="14100"/>
          <ac:picMkLst>
            <pc:docMk/>
            <pc:sldMk cId="3817945785" sldId="2147374709"/>
            <ac:picMk id="4" creationId="{4B95B04B-90C4-C078-6584-93920E8656F2}"/>
          </ac:picMkLst>
        </pc:picChg>
      </pc:sldChg>
      <pc:sldChg chg="add del">
        <pc:chgData name="Matthew McLarnon" userId="4644e01d-1127-4a6f-beda-dca459722456" providerId="ADAL" clId="{0C8F862C-4A58-4AAE-9496-4037F0758F1D}" dt="2025-04-11T16:20:24.985" v="686"/>
        <pc:sldMkLst>
          <pc:docMk/>
          <pc:sldMk cId="1733914238" sldId="2147374710"/>
        </pc:sldMkLst>
      </pc:sldChg>
      <pc:sldChg chg="addSp modSp mod modClrScheme chgLayout">
        <pc:chgData name="Matthew McLarnon" userId="4644e01d-1127-4a6f-beda-dca459722456" providerId="ADAL" clId="{0C8F862C-4A58-4AAE-9496-4037F0758F1D}" dt="2025-04-11T16:23:07.541" v="699" actId="1076"/>
        <pc:sldMkLst>
          <pc:docMk/>
          <pc:sldMk cId="4145443792" sldId="2147374710"/>
        </pc:sldMkLst>
        <pc:spChg chg="mod ord">
          <ac:chgData name="Matthew McLarnon" userId="4644e01d-1127-4a6f-beda-dca459722456" providerId="ADAL" clId="{0C8F862C-4A58-4AAE-9496-4037F0758F1D}" dt="2025-04-11T16:22:37.982" v="696" actId="700"/>
          <ac:spMkLst>
            <pc:docMk/>
            <pc:sldMk cId="4145443792" sldId="2147374710"/>
            <ac:spMk id="3" creationId="{225353F8-5FCD-CDFB-97F3-CBD15E68E57D}"/>
          </ac:spMkLst>
        </pc:spChg>
        <pc:picChg chg="add mod">
          <ac:chgData name="Matthew McLarnon" userId="4644e01d-1127-4a6f-beda-dca459722456" providerId="ADAL" clId="{0C8F862C-4A58-4AAE-9496-4037F0758F1D}" dt="2025-04-11T16:22:40.378" v="697"/>
          <ac:picMkLst>
            <pc:docMk/>
            <pc:sldMk cId="4145443792" sldId="2147374710"/>
            <ac:picMk id="2" creationId="{849B34D7-E397-5BAC-267E-F205B97CE61B}"/>
          </ac:picMkLst>
        </pc:picChg>
        <pc:picChg chg="add mod">
          <ac:chgData name="Matthew McLarnon" userId="4644e01d-1127-4a6f-beda-dca459722456" providerId="ADAL" clId="{0C8F862C-4A58-4AAE-9496-4037F0758F1D}" dt="2025-04-11T16:23:07.541" v="699" actId="1076"/>
          <ac:picMkLst>
            <pc:docMk/>
            <pc:sldMk cId="4145443792" sldId="2147374710"/>
            <ac:picMk id="4" creationId="{09A5D616-4D92-2130-9A74-098F73237B18}"/>
          </ac:picMkLst>
        </pc:picChg>
      </pc:sldChg>
      <pc:sldChg chg="addSp modSp new mod modClrScheme chgLayout">
        <pc:chgData name="Matthew McLarnon" userId="4644e01d-1127-4a6f-beda-dca459722456" providerId="ADAL" clId="{0C8F862C-4A58-4AAE-9496-4037F0758F1D}" dt="2025-04-11T16:38:02.931" v="1063" actId="20577"/>
        <pc:sldMkLst>
          <pc:docMk/>
          <pc:sldMk cId="2670082566" sldId="2147374711"/>
        </pc:sldMkLst>
        <pc:spChg chg="add mod">
          <ac:chgData name="Matthew McLarnon" userId="4644e01d-1127-4a6f-beda-dca459722456" providerId="ADAL" clId="{0C8F862C-4A58-4AAE-9496-4037F0758F1D}" dt="2025-04-11T16:38:02.931" v="1063" actId="20577"/>
          <ac:spMkLst>
            <pc:docMk/>
            <pc:sldMk cId="2670082566" sldId="2147374711"/>
            <ac:spMk id="2" creationId="{BD2E05C5-4B4D-FEB6-CAB2-A4F5213FCF67}"/>
          </ac:spMkLst>
        </pc:spChg>
        <pc:spChg chg="add mod">
          <ac:chgData name="Matthew McLarnon" userId="4644e01d-1127-4a6f-beda-dca459722456" providerId="ADAL" clId="{0C8F862C-4A58-4AAE-9496-4037F0758F1D}" dt="2025-04-11T16:25:33.141" v="722" actId="1076"/>
          <ac:spMkLst>
            <pc:docMk/>
            <pc:sldMk cId="2670082566" sldId="2147374711"/>
            <ac:spMk id="3" creationId="{618EE0EF-2D35-C877-A6F9-1D3A22120F9B}"/>
          </ac:spMkLst>
        </pc:spChg>
      </pc:sldChg>
      <pc:sldChg chg="new del mod modClrScheme chgLayout">
        <pc:chgData name="Matthew McLarnon" userId="4644e01d-1127-4a6f-beda-dca459722456" providerId="ADAL" clId="{0C8F862C-4A58-4AAE-9496-4037F0758F1D}" dt="2025-04-11T16:43:39.398" v="1066" actId="47"/>
        <pc:sldMkLst>
          <pc:docMk/>
          <pc:sldMk cId="1260309526" sldId="2147374712"/>
        </pc:sldMkLst>
      </pc:sldChg>
      <pc:sldMasterChg chg="delSldLayout modSldLayout">
        <pc:chgData name="Matthew McLarnon" userId="4644e01d-1127-4a6f-beda-dca459722456" providerId="ADAL" clId="{0C8F862C-4A58-4AAE-9496-4037F0758F1D}" dt="2025-04-11T16:15:13.980" v="644" actId="478"/>
        <pc:sldMasterMkLst>
          <pc:docMk/>
          <pc:sldMasterMk cId="1549398281" sldId="2147483660"/>
        </pc:sldMasterMkLst>
        <pc:sldLayoutChg chg="del">
          <pc:chgData name="Matthew McLarnon" userId="4644e01d-1127-4a6f-beda-dca459722456" providerId="ADAL" clId="{0C8F862C-4A58-4AAE-9496-4037F0758F1D}" dt="2025-04-08T20:02:03.286" v="594" actId="47"/>
          <pc:sldLayoutMkLst>
            <pc:docMk/>
            <pc:sldMasterMk cId="1549398281" sldId="2147483660"/>
            <pc:sldLayoutMk cId="2583421136" sldId="2147483664"/>
          </pc:sldLayoutMkLst>
        </pc:sldLayoutChg>
        <pc:sldLayoutChg chg="del">
          <pc:chgData name="Matthew McLarnon" userId="4644e01d-1127-4a6f-beda-dca459722456" providerId="ADAL" clId="{0C8F862C-4A58-4AAE-9496-4037F0758F1D}" dt="2025-04-08T20:02:03.993" v="595" actId="47"/>
          <pc:sldLayoutMkLst>
            <pc:docMk/>
            <pc:sldMasterMk cId="1549398281" sldId="2147483660"/>
            <pc:sldLayoutMk cId="3443441488" sldId="2147483665"/>
          </pc:sldLayoutMkLst>
        </pc:sldLayoutChg>
        <pc:sldLayoutChg chg="del">
          <pc:chgData name="Matthew McLarnon" userId="4644e01d-1127-4a6f-beda-dca459722456" providerId="ADAL" clId="{0C8F862C-4A58-4AAE-9496-4037F0758F1D}" dt="2025-04-08T20:02:04.854" v="596" actId="47"/>
          <pc:sldLayoutMkLst>
            <pc:docMk/>
            <pc:sldMasterMk cId="1549398281" sldId="2147483660"/>
            <pc:sldLayoutMk cId="2915862534" sldId="2147483666"/>
          </pc:sldLayoutMkLst>
        </pc:sldLayoutChg>
        <pc:sldLayoutChg chg="delSp mod">
          <pc:chgData name="Matthew McLarnon" userId="4644e01d-1127-4a6f-beda-dca459722456" providerId="ADAL" clId="{0C8F862C-4A58-4AAE-9496-4037F0758F1D}" dt="2025-04-11T16:15:13.980" v="644" actId="478"/>
          <pc:sldLayoutMkLst>
            <pc:docMk/>
            <pc:sldMasterMk cId="1549398281" sldId="2147483660"/>
            <pc:sldLayoutMk cId="1692874928" sldId="2147483678"/>
          </pc:sldLayoutMkLst>
          <pc:cxnChg chg="del">
            <ac:chgData name="Matthew McLarnon" userId="4644e01d-1127-4a6f-beda-dca459722456" providerId="ADAL" clId="{0C8F862C-4A58-4AAE-9496-4037F0758F1D}" dt="2025-04-11T16:15:13.980" v="644" actId="478"/>
            <ac:cxnSpMkLst>
              <pc:docMk/>
              <pc:sldMasterMk cId="1549398281" sldId="2147483660"/>
              <pc:sldLayoutMk cId="1692874928" sldId="2147483678"/>
              <ac:cxnSpMk id="5" creationId="{42D5FD1E-C075-C099-CFB8-C4890C8A8C11}"/>
            </ac:cxnSpMkLst>
          </pc:cxnChg>
        </pc:sldLayoutChg>
      </pc:sldMasterChg>
      <pc:sldMasterChg chg="add del addSldLayout delSldLayout">
        <pc:chgData name="Matthew McLarnon" userId="4644e01d-1127-4a6f-beda-dca459722456" providerId="ADAL" clId="{0C8F862C-4A58-4AAE-9496-4037F0758F1D}" dt="2025-04-11T16:22:37.982" v="696" actId="700"/>
        <pc:sldMasterMkLst>
          <pc:docMk/>
          <pc:sldMasterMk cId="1156330329" sldId="2147483700"/>
        </pc:sldMasterMkLst>
        <pc:sldLayoutChg chg="add del">
          <pc:chgData name="Matthew McLarnon" userId="4644e01d-1127-4a6f-beda-dca459722456" providerId="ADAL" clId="{0C8F862C-4A58-4AAE-9496-4037F0758F1D}" dt="2025-04-11T16:22:37.982" v="696" actId="700"/>
          <pc:sldLayoutMkLst>
            <pc:docMk/>
            <pc:sldMasterMk cId="1156330329" sldId="2147483700"/>
            <pc:sldLayoutMk cId="770056493" sldId="2147483701"/>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3959654454" sldId="2147483702"/>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1328740686" sldId="2147483703"/>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2934789738" sldId="2147483704"/>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1630754226" sldId="2147483705"/>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2608101457" sldId="2147483706"/>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3042506399" sldId="2147483707"/>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3054120198" sldId="2147483708"/>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4222580596" sldId="2147483709"/>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1165701007" sldId="2147483710"/>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2617340605" sldId="2147483711"/>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826391033" sldId="2147483712"/>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687808577" sldId="2147483713"/>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2393648235" sldId="2147483714"/>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2508362625" sldId="2147483715"/>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2166917356" sldId="2147483716"/>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1337415363" sldId="2147483717"/>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1722426467" sldId="2147483718"/>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681808096" sldId="2147483719"/>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3740951654" sldId="2147483720"/>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2430916066" sldId="2147483721"/>
          </pc:sldLayoutMkLst>
        </pc:sldLayoutChg>
        <pc:sldLayoutChg chg="add del">
          <pc:chgData name="Matthew McLarnon" userId="4644e01d-1127-4a6f-beda-dca459722456" providerId="ADAL" clId="{0C8F862C-4A58-4AAE-9496-4037F0758F1D}" dt="2025-04-11T16:22:37.982" v="696" actId="700"/>
          <pc:sldLayoutMkLst>
            <pc:docMk/>
            <pc:sldMasterMk cId="1156330329" sldId="2147483700"/>
            <pc:sldLayoutMk cId="505757485" sldId="2147483722"/>
          </pc:sldLayoutMkLst>
        </pc:sldLayoutChg>
      </pc:sldMasterChg>
    </pc:docChg>
  </pc:docChgLst>
  <pc:docChgLst>
    <pc:chgData name="Matthew McLarnon" userId="S::mmclarnon@snpalliance.org::4644e01d-1127-4a6f-beda-dca459722456" providerId="AD" clId="Web-{F8EA2F49-B739-E4FF-1FBC-10A9AC5E4505}"/>
    <pc:docChg chg="addSld modSld sldOrd">
      <pc:chgData name="Matthew McLarnon" userId="S::mmclarnon@snpalliance.org::4644e01d-1127-4a6f-beda-dca459722456" providerId="AD" clId="Web-{F8EA2F49-B739-E4FF-1FBC-10A9AC5E4505}" dt="2025-04-13T20:31:15.087" v="241" actId="20577"/>
      <pc:docMkLst>
        <pc:docMk/>
      </pc:docMkLst>
      <pc:sldChg chg="addSp delSp modSp new mod ord modClrScheme chgLayout">
        <pc:chgData name="Matthew McLarnon" userId="S::mmclarnon@snpalliance.org::4644e01d-1127-4a6f-beda-dca459722456" providerId="AD" clId="Web-{F8EA2F49-B739-E4FF-1FBC-10A9AC5E4505}" dt="2025-04-13T20:31:15.087" v="241" actId="20577"/>
        <pc:sldMkLst>
          <pc:docMk/>
          <pc:sldMk cId="3351966018" sldId="2147374712"/>
        </pc:sldMkLst>
        <pc:spChg chg="add mod">
          <ac:chgData name="Matthew McLarnon" userId="S::mmclarnon@snpalliance.org::4644e01d-1127-4a6f-beda-dca459722456" providerId="AD" clId="Web-{F8EA2F49-B739-E4FF-1FBC-10A9AC5E4505}" dt="2025-04-13T20:31:15.087" v="241" actId="20577"/>
          <ac:spMkLst>
            <pc:docMk/>
            <pc:sldMk cId="3351966018" sldId="2147374712"/>
            <ac:spMk id="3" creationId="{FE484178-F5AE-A0C6-8CEE-60BC02496421}"/>
          </ac:spMkLst>
        </pc:spChg>
        <pc:spChg chg="add mod">
          <ac:chgData name="Matthew McLarnon" userId="S::mmclarnon@snpalliance.org::4644e01d-1127-4a6f-beda-dca459722456" providerId="AD" clId="Web-{F8EA2F49-B739-E4FF-1FBC-10A9AC5E4505}" dt="2025-04-13T18:56:08.604" v="226" actId="1076"/>
          <ac:spMkLst>
            <pc:docMk/>
            <pc:sldMk cId="3351966018" sldId="2147374712"/>
            <ac:spMk id="5" creationId="{999D0AE3-7A32-DBCC-052A-BA3D1AEA553E}"/>
          </ac:spMkLst>
        </pc:spChg>
        <pc:spChg chg="add del mod">
          <ac:chgData name="Matthew McLarnon" userId="S::mmclarnon@snpalliance.org::4644e01d-1127-4a6f-beda-dca459722456" providerId="AD" clId="Web-{F8EA2F49-B739-E4FF-1FBC-10A9AC5E4505}" dt="2025-04-13T18:48:59.760" v="80"/>
          <ac:spMkLst>
            <pc:docMk/>
            <pc:sldMk cId="3351966018" sldId="2147374712"/>
            <ac:spMk id="7" creationId="{49E634F1-5ECE-517E-906A-FA959EBCE110}"/>
          </ac:spMkLst>
        </pc:spChg>
        <pc:spChg chg="add mod">
          <ac:chgData name="Matthew McLarnon" userId="S::mmclarnon@snpalliance.org::4644e01d-1127-4a6f-beda-dca459722456" providerId="AD" clId="Web-{F8EA2F49-B739-E4FF-1FBC-10A9AC5E4505}" dt="2025-04-13T19:06:01.735" v="239" actId="20577"/>
          <ac:spMkLst>
            <pc:docMk/>
            <pc:sldMk cId="3351966018" sldId="2147374712"/>
            <ac:spMk id="8" creationId="{0E3E22E4-F61E-082E-1FE5-42CE04C4B84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7B63C2-8F43-4217-AE3F-DC8D040AE1DF}" type="doc">
      <dgm:prSet loTypeId="urn:microsoft.com/office/officeart/2008/layout/VerticalCurvedList" loCatId="list" qsTypeId="urn:microsoft.com/office/officeart/2005/8/quickstyle/simple2" qsCatId="simple" csTypeId="urn:microsoft.com/office/officeart/2005/8/colors/accent1_2" csCatId="accent1" phldr="1"/>
      <dgm:spPr/>
      <dgm:t>
        <a:bodyPr/>
        <a:lstStyle/>
        <a:p>
          <a:endParaRPr lang="en-US"/>
        </a:p>
      </dgm:t>
    </dgm:pt>
    <dgm:pt modelId="{190F7973-6A8F-4C4D-8608-C70FBD5E0BC3}">
      <dgm:prSet/>
      <dgm:spPr/>
      <dgm:t>
        <a:bodyPr/>
        <a:lstStyle/>
        <a:p>
          <a:pPr>
            <a:lnSpc>
              <a:spcPct val="100000"/>
            </a:lnSpc>
          </a:pPr>
          <a:r>
            <a:rPr lang="en-US" b="0"/>
            <a:t>Hiring of dedicated FTE to build capacity and subject matter expertise</a:t>
          </a:r>
          <a:endParaRPr lang="en-US" dirty="0"/>
        </a:p>
      </dgm:t>
    </dgm:pt>
    <dgm:pt modelId="{1B5A8A12-ED98-425C-89B4-E9674C744219}" type="parTrans" cxnId="{D1E7C209-01FE-46EC-B2DA-DA151276485E}">
      <dgm:prSet/>
      <dgm:spPr/>
      <dgm:t>
        <a:bodyPr/>
        <a:lstStyle/>
        <a:p>
          <a:endParaRPr lang="en-US"/>
        </a:p>
      </dgm:t>
    </dgm:pt>
    <dgm:pt modelId="{265C0CFD-8352-40CE-AA3E-637E1ECA4FE9}" type="sibTrans" cxnId="{D1E7C209-01FE-46EC-B2DA-DA151276485E}">
      <dgm:prSet/>
      <dgm:spPr/>
      <dgm:t>
        <a:bodyPr/>
        <a:lstStyle/>
        <a:p>
          <a:endParaRPr lang="en-US"/>
        </a:p>
      </dgm:t>
    </dgm:pt>
    <dgm:pt modelId="{2223C7A2-A5EB-4EA0-BECE-48672D3B32B2}">
      <dgm:prSet/>
      <dgm:spPr/>
      <dgm:t>
        <a:bodyPr/>
        <a:lstStyle/>
        <a:p>
          <a:pPr>
            <a:lnSpc>
              <a:spcPct val="100000"/>
            </a:lnSpc>
          </a:pPr>
          <a:r>
            <a:rPr lang="en-US"/>
            <a:t>Enhancing</a:t>
          </a:r>
          <a:r>
            <a:rPr lang="en-US" baseline="0"/>
            <a:t> our data analytics capacity – enrollment, encounters, performance measures</a:t>
          </a:r>
          <a:endParaRPr lang="en-US" dirty="0"/>
        </a:p>
      </dgm:t>
    </dgm:pt>
    <dgm:pt modelId="{48579033-E65D-4E85-84F8-C4FCE873BF76}" type="parTrans" cxnId="{C4ADD6C4-A692-4E96-BCD3-F97C19B663BF}">
      <dgm:prSet/>
      <dgm:spPr/>
      <dgm:t>
        <a:bodyPr/>
        <a:lstStyle/>
        <a:p>
          <a:endParaRPr lang="en-US"/>
        </a:p>
      </dgm:t>
    </dgm:pt>
    <dgm:pt modelId="{62CF8E68-897B-45D5-93AB-D8DAAA898E5C}" type="sibTrans" cxnId="{C4ADD6C4-A692-4E96-BCD3-F97C19B663BF}">
      <dgm:prSet/>
      <dgm:spPr/>
      <dgm:t>
        <a:bodyPr/>
        <a:lstStyle/>
        <a:p>
          <a:endParaRPr lang="en-US"/>
        </a:p>
      </dgm:t>
    </dgm:pt>
    <dgm:pt modelId="{2E4802E5-87ED-40B9-B74D-FF2FC4CE181B}">
      <dgm:prSet/>
      <dgm:spPr/>
      <dgm:t>
        <a:bodyPr/>
        <a:lstStyle/>
        <a:p>
          <a:pPr>
            <a:lnSpc>
              <a:spcPct val="100000"/>
            </a:lnSpc>
          </a:pPr>
          <a:r>
            <a:rPr lang="en-US" b="0"/>
            <a:t>Client survey to understand perception of care and drivers in decision making</a:t>
          </a:r>
          <a:endParaRPr lang="en-US" dirty="0"/>
        </a:p>
      </dgm:t>
    </dgm:pt>
    <dgm:pt modelId="{CDA36CC3-5E6F-4AC8-97C6-EBBA030D831E}" type="parTrans" cxnId="{53EACE1A-67D7-4735-87E2-2023E2EEB158}">
      <dgm:prSet/>
      <dgm:spPr/>
      <dgm:t>
        <a:bodyPr/>
        <a:lstStyle/>
        <a:p>
          <a:endParaRPr lang="en-US"/>
        </a:p>
      </dgm:t>
    </dgm:pt>
    <dgm:pt modelId="{7B99046B-0395-456B-AA0A-5B2196AA55CA}" type="sibTrans" cxnId="{53EACE1A-67D7-4735-87E2-2023E2EEB158}">
      <dgm:prSet/>
      <dgm:spPr/>
      <dgm:t>
        <a:bodyPr/>
        <a:lstStyle/>
        <a:p>
          <a:endParaRPr lang="en-US"/>
        </a:p>
      </dgm:t>
    </dgm:pt>
    <dgm:pt modelId="{37E4ECB5-ED9D-488C-8C29-5637267B36D8}">
      <dgm:prSet/>
      <dgm:spPr/>
      <dgm:t>
        <a:bodyPr/>
        <a:lstStyle/>
        <a:p>
          <a:pPr>
            <a:lnSpc>
              <a:spcPct val="100000"/>
            </a:lnSpc>
          </a:pPr>
          <a:r>
            <a:rPr lang="en-US" b="0" dirty="0"/>
            <a:t>Enhance network alignment across Medicare and Medicaid plans</a:t>
          </a:r>
          <a:endParaRPr lang="en-US" dirty="0"/>
        </a:p>
      </dgm:t>
    </dgm:pt>
    <dgm:pt modelId="{E277FAA9-6797-496D-9826-9B5AF4DDB0A6}" type="parTrans" cxnId="{53F05535-D127-4A5A-A2C1-D80AE2CF0860}">
      <dgm:prSet/>
      <dgm:spPr/>
      <dgm:t>
        <a:bodyPr/>
        <a:lstStyle/>
        <a:p>
          <a:endParaRPr lang="en-US"/>
        </a:p>
      </dgm:t>
    </dgm:pt>
    <dgm:pt modelId="{C68193A1-8C37-4AE4-8ACF-A590A5CBEE8A}" type="sibTrans" cxnId="{53F05535-D127-4A5A-A2C1-D80AE2CF0860}">
      <dgm:prSet/>
      <dgm:spPr/>
      <dgm:t>
        <a:bodyPr/>
        <a:lstStyle/>
        <a:p>
          <a:endParaRPr lang="en-US"/>
        </a:p>
      </dgm:t>
    </dgm:pt>
    <dgm:pt modelId="{23F053B7-B17E-41FF-92BB-E087975E1416}">
      <dgm:prSet/>
      <dgm:spPr/>
      <dgm:t>
        <a:bodyPr/>
        <a:lstStyle/>
        <a:p>
          <a:pPr>
            <a:lnSpc>
              <a:spcPct val="100000"/>
            </a:lnSpc>
          </a:pPr>
          <a:r>
            <a:rPr lang="en-US" b="0"/>
            <a:t>Leverage Model of Care to integrate Health Homes and enhance care coordination</a:t>
          </a:r>
          <a:endParaRPr lang="en-US" dirty="0"/>
        </a:p>
      </dgm:t>
    </dgm:pt>
    <dgm:pt modelId="{BAA2A9BD-F109-4CDD-881D-3F2A92E694A9}" type="parTrans" cxnId="{BCF1A3CF-453C-4261-B927-EACF1AD3092A}">
      <dgm:prSet/>
      <dgm:spPr/>
      <dgm:t>
        <a:bodyPr/>
        <a:lstStyle/>
        <a:p>
          <a:endParaRPr lang="en-US"/>
        </a:p>
      </dgm:t>
    </dgm:pt>
    <dgm:pt modelId="{7BD2D4A1-09F7-4CED-8FDC-4A3F10090400}" type="sibTrans" cxnId="{BCF1A3CF-453C-4261-B927-EACF1AD3092A}">
      <dgm:prSet/>
      <dgm:spPr/>
      <dgm:t>
        <a:bodyPr/>
        <a:lstStyle/>
        <a:p>
          <a:endParaRPr lang="en-US"/>
        </a:p>
      </dgm:t>
    </dgm:pt>
    <dgm:pt modelId="{D6D7DD1F-BFD3-4DA6-A81B-059DEBAAF2F9}">
      <dgm:prSet/>
      <dgm:spPr/>
      <dgm:t>
        <a:bodyPr/>
        <a:lstStyle/>
        <a:p>
          <a:pPr>
            <a:lnSpc>
              <a:spcPct val="100000"/>
            </a:lnSpc>
          </a:pPr>
          <a:r>
            <a:rPr lang="en-US"/>
            <a:t>Partnership</a:t>
          </a:r>
          <a:r>
            <a:rPr lang="en-US" baseline="0"/>
            <a:t> with SHIBA to educate and inform</a:t>
          </a:r>
          <a:endParaRPr lang="en-US" dirty="0"/>
        </a:p>
      </dgm:t>
    </dgm:pt>
    <dgm:pt modelId="{089357BE-9B88-4568-B25E-DC6EFCC5B196}" type="parTrans" cxnId="{B3BCC051-B594-47A7-935D-B4963C6765E0}">
      <dgm:prSet/>
      <dgm:spPr/>
      <dgm:t>
        <a:bodyPr/>
        <a:lstStyle/>
        <a:p>
          <a:endParaRPr lang="en-US"/>
        </a:p>
      </dgm:t>
    </dgm:pt>
    <dgm:pt modelId="{965DBDEE-3EA7-4675-A367-AA8C5C6C504F}" type="sibTrans" cxnId="{B3BCC051-B594-47A7-935D-B4963C6765E0}">
      <dgm:prSet/>
      <dgm:spPr/>
      <dgm:t>
        <a:bodyPr/>
        <a:lstStyle/>
        <a:p>
          <a:endParaRPr lang="en-US"/>
        </a:p>
      </dgm:t>
    </dgm:pt>
    <dgm:pt modelId="{9DE729AE-16D7-4AA2-AD20-07F45718E488}" type="pres">
      <dgm:prSet presAssocID="{587B63C2-8F43-4217-AE3F-DC8D040AE1DF}" presName="Name0" presStyleCnt="0">
        <dgm:presLayoutVars>
          <dgm:chMax val="7"/>
          <dgm:chPref val="7"/>
          <dgm:dir/>
        </dgm:presLayoutVars>
      </dgm:prSet>
      <dgm:spPr/>
    </dgm:pt>
    <dgm:pt modelId="{20339F59-905D-40FD-BCE7-2FE4E7BD9ED5}" type="pres">
      <dgm:prSet presAssocID="{587B63C2-8F43-4217-AE3F-DC8D040AE1DF}" presName="Name1" presStyleCnt="0"/>
      <dgm:spPr/>
    </dgm:pt>
    <dgm:pt modelId="{73F91D97-86AC-4F06-A2BD-E9833AAF688A}" type="pres">
      <dgm:prSet presAssocID="{587B63C2-8F43-4217-AE3F-DC8D040AE1DF}" presName="cycle" presStyleCnt="0"/>
      <dgm:spPr/>
    </dgm:pt>
    <dgm:pt modelId="{5FFC89B5-9C43-4CCD-9DB1-6DE63BF991F1}" type="pres">
      <dgm:prSet presAssocID="{587B63C2-8F43-4217-AE3F-DC8D040AE1DF}" presName="srcNode" presStyleLbl="node1" presStyleIdx="0" presStyleCnt="6"/>
      <dgm:spPr/>
    </dgm:pt>
    <dgm:pt modelId="{F0CB6E90-808F-45A0-A3A7-1E280ED79555}" type="pres">
      <dgm:prSet presAssocID="{587B63C2-8F43-4217-AE3F-DC8D040AE1DF}" presName="conn" presStyleLbl="parChTrans1D2" presStyleIdx="0" presStyleCnt="1"/>
      <dgm:spPr/>
    </dgm:pt>
    <dgm:pt modelId="{9FFD3D2F-4AFB-4122-AF85-71ECABDD2565}" type="pres">
      <dgm:prSet presAssocID="{587B63C2-8F43-4217-AE3F-DC8D040AE1DF}" presName="extraNode" presStyleLbl="node1" presStyleIdx="0" presStyleCnt="6"/>
      <dgm:spPr/>
    </dgm:pt>
    <dgm:pt modelId="{38C3AE46-B08E-4F26-A9C2-8946C36A30D0}" type="pres">
      <dgm:prSet presAssocID="{587B63C2-8F43-4217-AE3F-DC8D040AE1DF}" presName="dstNode" presStyleLbl="node1" presStyleIdx="0" presStyleCnt="6"/>
      <dgm:spPr/>
    </dgm:pt>
    <dgm:pt modelId="{3533023A-2777-40F0-9591-1E1996D1A9A1}" type="pres">
      <dgm:prSet presAssocID="{190F7973-6A8F-4C4D-8608-C70FBD5E0BC3}" presName="text_1" presStyleLbl="node1" presStyleIdx="0" presStyleCnt="6">
        <dgm:presLayoutVars>
          <dgm:bulletEnabled val="1"/>
        </dgm:presLayoutVars>
      </dgm:prSet>
      <dgm:spPr/>
    </dgm:pt>
    <dgm:pt modelId="{ADCE587D-66ED-4E54-9AE5-8617906002B6}" type="pres">
      <dgm:prSet presAssocID="{190F7973-6A8F-4C4D-8608-C70FBD5E0BC3}" presName="accent_1" presStyleCnt="0"/>
      <dgm:spPr/>
    </dgm:pt>
    <dgm:pt modelId="{4B1823A5-F440-4341-9CBA-D7EB488691DC}" type="pres">
      <dgm:prSet presAssocID="{190F7973-6A8F-4C4D-8608-C70FBD5E0BC3}" presName="accentRepeatNode" presStyleLbl="solidFgAcc1" presStyleIdx="0" presStyleCnt="6"/>
      <dgm:spPr/>
    </dgm:pt>
    <dgm:pt modelId="{0A6AB80D-F5F2-4953-9750-23A4B708442C}" type="pres">
      <dgm:prSet presAssocID="{2223C7A2-A5EB-4EA0-BECE-48672D3B32B2}" presName="text_2" presStyleLbl="node1" presStyleIdx="1" presStyleCnt="6">
        <dgm:presLayoutVars>
          <dgm:bulletEnabled val="1"/>
        </dgm:presLayoutVars>
      </dgm:prSet>
      <dgm:spPr/>
    </dgm:pt>
    <dgm:pt modelId="{0B6C74ED-63CA-4EB3-803A-C7DEE7B02710}" type="pres">
      <dgm:prSet presAssocID="{2223C7A2-A5EB-4EA0-BECE-48672D3B32B2}" presName="accent_2" presStyleCnt="0"/>
      <dgm:spPr/>
    </dgm:pt>
    <dgm:pt modelId="{2550B033-F4BC-4849-B582-A290AF9AAD91}" type="pres">
      <dgm:prSet presAssocID="{2223C7A2-A5EB-4EA0-BECE-48672D3B32B2}" presName="accentRepeatNode" presStyleLbl="solidFgAcc1" presStyleIdx="1" presStyleCnt="6"/>
      <dgm:spPr/>
    </dgm:pt>
    <dgm:pt modelId="{B361A091-FF78-4A63-AB90-8F2C2E51E62A}" type="pres">
      <dgm:prSet presAssocID="{2E4802E5-87ED-40B9-B74D-FF2FC4CE181B}" presName="text_3" presStyleLbl="node1" presStyleIdx="2" presStyleCnt="6">
        <dgm:presLayoutVars>
          <dgm:bulletEnabled val="1"/>
        </dgm:presLayoutVars>
      </dgm:prSet>
      <dgm:spPr/>
    </dgm:pt>
    <dgm:pt modelId="{C5EAE3E5-CCC3-44BC-9D80-E0C38A37EAE5}" type="pres">
      <dgm:prSet presAssocID="{2E4802E5-87ED-40B9-B74D-FF2FC4CE181B}" presName="accent_3" presStyleCnt="0"/>
      <dgm:spPr/>
    </dgm:pt>
    <dgm:pt modelId="{4C061596-C842-43D6-9A36-A0DE321FE2DF}" type="pres">
      <dgm:prSet presAssocID="{2E4802E5-87ED-40B9-B74D-FF2FC4CE181B}" presName="accentRepeatNode" presStyleLbl="solidFgAcc1" presStyleIdx="2" presStyleCnt="6"/>
      <dgm:spPr/>
    </dgm:pt>
    <dgm:pt modelId="{0FC5CD6B-474A-48C9-9ED1-C67915C6D0A7}" type="pres">
      <dgm:prSet presAssocID="{37E4ECB5-ED9D-488C-8C29-5637267B36D8}" presName="text_4" presStyleLbl="node1" presStyleIdx="3" presStyleCnt="6">
        <dgm:presLayoutVars>
          <dgm:bulletEnabled val="1"/>
        </dgm:presLayoutVars>
      </dgm:prSet>
      <dgm:spPr/>
    </dgm:pt>
    <dgm:pt modelId="{5A64AD43-EF87-40C0-AEC1-8575F7C3A85C}" type="pres">
      <dgm:prSet presAssocID="{37E4ECB5-ED9D-488C-8C29-5637267B36D8}" presName="accent_4" presStyleCnt="0"/>
      <dgm:spPr/>
    </dgm:pt>
    <dgm:pt modelId="{49F983C4-FDD2-4742-B6B7-99A789D05191}" type="pres">
      <dgm:prSet presAssocID="{37E4ECB5-ED9D-488C-8C29-5637267B36D8}" presName="accentRepeatNode" presStyleLbl="solidFgAcc1" presStyleIdx="3" presStyleCnt="6"/>
      <dgm:spPr/>
    </dgm:pt>
    <dgm:pt modelId="{8E9D256D-7126-458B-94D6-130B2F1E7754}" type="pres">
      <dgm:prSet presAssocID="{23F053B7-B17E-41FF-92BB-E087975E1416}" presName="text_5" presStyleLbl="node1" presStyleIdx="4" presStyleCnt="6">
        <dgm:presLayoutVars>
          <dgm:bulletEnabled val="1"/>
        </dgm:presLayoutVars>
      </dgm:prSet>
      <dgm:spPr/>
    </dgm:pt>
    <dgm:pt modelId="{1BB8AD6B-87F7-46D1-A94A-C6E587060596}" type="pres">
      <dgm:prSet presAssocID="{23F053B7-B17E-41FF-92BB-E087975E1416}" presName="accent_5" presStyleCnt="0"/>
      <dgm:spPr/>
    </dgm:pt>
    <dgm:pt modelId="{38129DBE-8CEC-4773-8AD9-A5FB9FF6E065}" type="pres">
      <dgm:prSet presAssocID="{23F053B7-B17E-41FF-92BB-E087975E1416}" presName="accentRepeatNode" presStyleLbl="solidFgAcc1" presStyleIdx="4" presStyleCnt="6"/>
      <dgm:spPr/>
    </dgm:pt>
    <dgm:pt modelId="{17AB633D-8278-4F0B-AEC2-0D91C57BEB85}" type="pres">
      <dgm:prSet presAssocID="{D6D7DD1F-BFD3-4DA6-A81B-059DEBAAF2F9}" presName="text_6" presStyleLbl="node1" presStyleIdx="5" presStyleCnt="6">
        <dgm:presLayoutVars>
          <dgm:bulletEnabled val="1"/>
        </dgm:presLayoutVars>
      </dgm:prSet>
      <dgm:spPr/>
    </dgm:pt>
    <dgm:pt modelId="{0EE38732-B5F0-4489-AC90-E06C077CC173}" type="pres">
      <dgm:prSet presAssocID="{D6D7DD1F-BFD3-4DA6-A81B-059DEBAAF2F9}" presName="accent_6" presStyleCnt="0"/>
      <dgm:spPr/>
    </dgm:pt>
    <dgm:pt modelId="{98E98BD4-486F-4651-BB56-9B6547FD0AC6}" type="pres">
      <dgm:prSet presAssocID="{D6D7DD1F-BFD3-4DA6-A81B-059DEBAAF2F9}" presName="accentRepeatNode" presStyleLbl="solidFgAcc1" presStyleIdx="5" presStyleCnt="6"/>
      <dgm:spPr/>
    </dgm:pt>
  </dgm:ptLst>
  <dgm:cxnLst>
    <dgm:cxn modelId="{D1E7C209-01FE-46EC-B2DA-DA151276485E}" srcId="{587B63C2-8F43-4217-AE3F-DC8D040AE1DF}" destId="{190F7973-6A8F-4C4D-8608-C70FBD5E0BC3}" srcOrd="0" destOrd="0" parTransId="{1B5A8A12-ED98-425C-89B4-E9674C744219}" sibTransId="{265C0CFD-8352-40CE-AA3E-637E1ECA4FE9}"/>
    <dgm:cxn modelId="{1CF5E10A-D728-447C-8874-DF152AB7D356}" type="presOf" srcId="{587B63C2-8F43-4217-AE3F-DC8D040AE1DF}" destId="{9DE729AE-16D7-4AA2-AD20-07F45718E488}" srcOrd="0" destOrd="0" presId="urn:microsoft.com/office/officeart/2008/layout/VerticalCurvedList"/>
    <dgm:cxn modelId="{53EACE1A-67D7-4735-87E2-2023E2EEB158}" srcId="{587B63C2-8F43-4217-AE3F-DC8D040AE1DF}" destId="{2E4802E5-87ED-40B9-B74D-FF2FC4CE181B}" srcOrd="2" destOrd="0" parTransId="{CDA36CC3-5E6F-4AC8-97C6-EBBA030D831E}" sibTransId="{7B99046B-0395-456B-AA0A-5B2196AA55CA}"/>
    <dgm:cxn modelId="{53F05535-D127-4A5A-A2C1-D80AE2CF0860}" srcId="{587B63C2-8F43-4217-AE3F-DC8D040AE1DF}" destId="{37E4ECB5-ED9D-488C-8C29-5637267B36D8}" srcOrd="3" destOrd="0" parTransId="{E277FAA9-6797-496D-9826-9B5AF4DDB0A6}" sibTransId="{C68193A1-8C37-4AE4-8ACF-A590A5CBEE8A}"/>
    <dgm:cxn modelId="{1D8D8262-79E8-4ACA-9DC3-764D913ABC3D}" type="presOf" srcId="{190F7973-6A8F-4C4D-8608-C70FBD5E0BC3}" destId="{3533023A-2777-40F0-9591-1E1996D1A9A1}" srcOrd="0" destOrd="0" presId="urn:microsoft.com/office/officeart/2008/layout/VerticalCurvedList"/>
    <dgm:cxn modelId="{B3BCC051-B594-47A7-935D-B4963C6765E0}" srcId="{587B63C2-8F43-4217-AE3F-DC8D040AE1DF}" destId="{D6D7DD1F-BFD3-4DA6-A81B-059DEBAAF2F9}" srcOrd="5" destOrd="0" parTransId="{089357BE-9B88-4568-B25E-DC6EFCC5B196}" sibTransId="{965DBDEE-3EA7-4675-A367-AA8C5C6C504F}"/>
    <dgm:cxn modelId="{B1D64D75-3F41-4F00-8B20-2F78AC4DBB2E}" type="presOf" srcId="{2223C7A2-A5EB-4EA0-BECE-48672D3B32B2}" destId="{0A6AB80D-F5F2-4953-9750-23A4B708442C}" srcOrd="0" destOrd="0" presId="urn:microsoft.com/office/officeart/2008/layout/VerticalCurvedList"/>
    <dgm:cxn modelId="{4455A078-19EB-4B30-922F-59144A734153}" type="presOf" srcId="{D6D7DD1F-BFD3-4DA6-A81B-059DEBAAF2F9}" destId="{17AB633D-8278-4F0B-AEC2-0D91C57BEB85}" srcOrd="0" destOrd="0" presId="urn:microsoft.com/office/officeart/2008/layout/VerticalCurvedList"/>
    <dgm:cxn modelId="{B933A5C0-96EA-4AED-88F0-8886DE58FC77}" type="presOf" srcId="{265C0CFD-8352-40CE-AA3E-637E1ECA4FE9}" destId="{F0CB6E90-808F-45A0-A3A7-1E280ED79555}" srcOrd="0" destOrd="0" presId="urn:microsoft.com/office/officeart/2008/layout/VerticalCurvedList"/>
    <dgm:cxn modelId="{C4ADD6C4-A692-4E96-BCD3-F97C19B663BF}" srcId="{587B63C2-8F43-4217-AE3F-DC8D040AE1DF}" destId="{2223C7A2-A5EB-4EA0-BECE-48672D3B32B2}" srcOrd="1" destOrd="0" parTransId="{48579033-E65D-4E85-84F8-C4FCE873BF76}" sibTransId="{62CF8E68-897B-45D5-93AB-D8DAAA898E5C}"/>
    <dgm:cxn modelId="{30A582CC-1F7B-4FE5-81CF-0E6335425E5C}" type="presOf" srcId="{2E4802E5-87ED-40B9-B74D-FF2FC4CE181B}" destId="{B361A091-FF78-4A63-AB90-8F2C2E51E62A}" srcOrd="0" destOrd="0" presId="urn:microsoft.com/office/officeart/2008/layout/VerticalCurvedList"/>
    <dgm:cxn modelId="{BCF1A3CF-453C-4261-B927-EACF1AD3092A}" srcId="{587B63C2-8F43-4217-AE3F-DC8D040AE1DF}" destId="{23F053B7-B17E-41FF-92BB-E087975E1416}" srcOrd="4" destOrd="0" parTransId="{BAA2A9BD-F109-4CDD-881D-3F2A92E694A9}" sibTransId="{7BD2D4A1-09F7-4CED-8FDC-4A3F10090400}"/>
    <dgm:cxn modelId="{A2E043E4-04CB-41A4-BF8A-7D34FCE64FF2}" type="presOf" srcId="{37E4ECB5-ED9D-488C-8C29-5637267B36D8}" destId="{0FC5CD6B-474A-48C9-9ED1-C67915C6D0A7}" srcOrd="0" destOrd="0" presId="urn:microsoft.com/office/officeart/2008/layout/VerticalCurvedList"/>
    <dgm:cxn modelId="{C8DB0FEE-87F1-49EA-ABDD-5A553FA68918}" type="presOf" srcId="{23F053B7-B17E-41FF-92BB-E087975E1416}" destId="{8E9D256D-7126-458B-94D6-130B2F1E7754}" srcOrd="0" destOrd="0" presId="urn:microsoft.com/office/officeart/2008/layout/VerticalCurvedList"/>
    <dgm:cxn modelId="{5067F911-E39D-45F3-A0DD-FBFA712089C7}" type="presParOf" srcId="{9DE729AE-16D7-4AA2-AD20-07F45718E488}" destId="{20339F59-905D-40FD-BCE7-2FE4E7BD9ED5}" srcOrd="0" destOrd="0" presId="urn:microsoft.com/office/officeart/2008/layout/VerticalCurvedList"/>
    <dgm:cxn modelId="{F5B4AD8A-072E-4F08-9439-01413B7CEAAF}" type="presParOf" srcId="{20339F59-905D-40FD-BCE7-2FE4E7BD9ED5}" destId="{73F91D97-86AC-4F06-A2BD-E9833AAF688A}" srcOrd="0" destOrd="0" presId="urn:microsoft.com/office/officeart/2008/layout/VerticalCurvedList"/>
    <dgm:cxn modelId="{9631E882-8C38-4D0A-B63B-1C242D932A54}" type="presParOf" srcId="{73F91D97-86AC-4F06-A2BD-E9833AAF688A}" destId="{5FFC89B5-9C43-4CCD-9DB1-6DE63BF991F1}" srcOrd="0" destOrd="0" presId="urn:microsoft.com/office/officeart/2008/layout/VerticalCurvedList"/>
    <dgm:cxn modelId="{4CCC8C1F-C62E-4A8B-AC2E-E45977D8B013}" type="presParOf" srcId="{73F91D97-86AC-4F06-A2BD-E9833AAF688A}" destId="{F0CB6E90-808F-45A0-A3A7-1E280ED79555}" srcOrd="1" destOrd="0" presId="urn:microsoft.com/office/officeart/2008/layout/VerticalCurvedList"/>
    <dgm:cxn modelId="{76BD38F1-F462-458F-92F0-81F47562B661}" type="presParOf" srcId="{73F91D97-86AC-4F06-A2BD-E9833AAF688A}" destId="{9FFD3D2F-4AFB-4122-AF85-71ECABDD2565}" srcOrd="2" destOrd="0" presId="urn:microsoft.com/office/officeart/2008/layout/VerticalCurvedList"/>
    <dgm:cxn modelId="{A7624852-BC57-4C8A-B53D-70264FD837CD}" type="presParOf" srcId="{73F91D97-86AC-4F06-A2BD-E9833AAF688A}" destId="{38C3AE46-B08E-4F26-A9C2-8946C36A30D0}" srcOrd="3" destOrd="0" presId="urn:microsoft.com/office/officeart/2008/layout/VerticalCurvedList"/>
    <dgm:cxn modelId="{C466FA77-61B2-40D5-9005-D2E666415250}" type="presParOf" srcId="{20339F59-905D-40FD-BCE7-2FE4E7BD9ED5}" destId="{3533023A-2777-40F0-9591-1E1996D1A9A1}" srcOrd="1" destOrd="0" presId="urn:microsoft.com/office/officeart/2008/layout/VerticalCurvedList"/>
    <dgm:cxn modelId="{33F22B64-2687-4267-9B9E-15A94E1EEE17}" type="presParOf" srcId="{20339F59-905D-40FD-BCE7-2FE4E7BD9ED5}" destId="{ADCE587D-66ED-4E54-9AE5-8617906002B6}" srcOrd="2" destOrd="0" presId="urn:microsoft.com/office/officeart/2008/layout/VerticalCurvedList"/>
    <dgm:cxn modelId="{8C689E1C-552C-437A-81DB-F62E300DE826}" type="presParOf" srcId="{ADCE587D-66ED-4E54-9AE5-8617906002B6}" destId="{4B1823A5-F440-4341-9CBA-D7EB488691DC}" srcOrd="0" destOrd="0" presId="urn:microsoft.com/office/officeart/2008/layout/VerticalCurvedList"/>
    <dgm:cxn modelId="{E7ECF8F9-67B8-445A-9563-06009FAA04F2}" type="presParOf" srcId="{20339F59-905D-40FD-BCE7-2FE4E7BD9ED5}" destId="{0A6AB80D-F5F2-4953-9750-23A4B708442C}" srcOrd="3" destOrd="0" presId="urn:microsoft.com/office/officeart/2008/layout/VerticalCurvedList"/>
    <dgm:cxn modelId="{EAA1F1DD-B308-4B64-84C7-4F03522F604D}" type="presParOf" srcId="{20339F59-905D-40FD-BCE7-2FE4E7BD9ED5}" destId="{0B6C74ED-63CA-4EB3-803A-C7DEE7B02710}" srcOrd="4" destOrd="0" presId="urn:microsoft.com/office/officeart/2008/layout/VerticalCurvedList"/>
    <dgm:cxn modelId="{FEB0EA8A-C846-4861-915B-E3881F7149EA}" type="presParOf" srcId="{0B6C74ED-63CA-4EB3-803A-C7DEE7B02710}" destId="{2550B033-F4BC-4849-B582-A290AF9AAD91}" srcOrd="0" destOrd="0" presId="urn:microsoft.com/office/officeart/2008/layout/VerticalCurvedList"/>
    <dgm:cxn modelId="{EFDAA809-C7BE-4C93-B9A6-653607C69A72}" type="presParOf" srcId="{20339F59-905D-40FD-BCE7-2FE4E7BD9ED5}" destId="{B361A091-FF78-4A63-AB90-8F2C2E51E62A}" srcOrd="5" destOrd="0" presId="urn:microsoft.com/office/officeart/2008/layout/VerticalCurvedList"/>
    <dgm:cxn modelId="{83D98282-CFBB-4ADD-A232-5E595557240D}" type="presParOf" srcId="{20339F59-905D-40FD-BCE7-2FE4E7BD9ED5}" destId="{C5EAE3E5-CCC3-44BC-9D80-E0C38A37EAE5}" srcOrd="6" destOrd="0" presId="urn:microsoft.com/office/officeart/2008/layout/VerticalCurvedList"/>
    <dgm:cxn modelId="{58F7F5B3-D57A-4A3F-8818-AD972E13FC2C}" type="presParOf" srcId="{C5EAE3E5-CCC3-44BC-9D80-E0C38A37EAE5}" destId="{4C061596-C842-43D6-9A36-A0DE321FE2DF}" srcOrd="0" destOrd="0" presId="urn:microsoft.com/office/officeart/2008/layout/VerticalCurvedList"/>
    <dgm:cxn modelId="{C518DC02-8D35-462D-AE52-3941F66626E4}" type="presParOf" srcId="{20339F59-905D-40FD-BCE7-2FE4E7BD9ED5}" destId="{0FC5CD6B-474A-48C9-9ED1-C67915C6D0A7}" srcOrd="7" destOrd="0" presId="urn:microsoft.com/office/officeart/2008/layout/VerticalCurvedList"/>
    <dgm:cxn modelId="{01343A2E-ECF3-4A93-9310-CB5976993A2F}" type="presParOf" srcId="{20339F59-905D-40FD-BCE7-2FE4E7BD9ED5}" destId="{5A64AD43-EF87-40C0-AEC1-8575F7C3A85C}" srcOrd="8" destOrd="0" presId="urn:microsoft.com/office/officeart/2008/layout/VerticalCurvedList"/>
    <dgm:cxn modelId="{4140E5A6-686A-4A09-B15F-278ABA9F6DAF}" type="presParOf" srcId="{5A64AD43-EF87-40C0-AEC1-8575F7C3A85C}" destId="{49F983C4-FDD2-4742-B6B7-99A789D05191}" srcOrd="0" destOrd="0" presId="urn:microsoft.com/office/officeart/2008/layout/VerticalCurvedList"/>
    <dgm:cxn modelId="{43C42F0B-07BD-43F1-8551-D9D4BE2F4969}" type="presParOf" srcId="{20339F59-905D-40FD-BCE7-2FE4E7BD9ED5}" destId="{8E9D256D-7126-458B-94D6-130B2F1E7754}" srcOrd="9" destOrd="0" presId="urn:microsoft.com/office/officeart/2008/layout/VerticalCurvedList"/>
    <dgm:cxn modelId="{319D832B-3753-4D64-AF66-3EC760ECEFC5}" type="presParOf" srcId="{20339F59-905D-40FD-BCE7-2FE4E7BD9ED5}" destId="{1BB8AD6B-87F7-46D1-A94A-C6E587060596}" srcOrd="10" destOrd="0" presId="urn:microsoft.com/office/officeart/2008/layout/VerticalCurvedList"/>
    <dgm:cxn modelId="{B830300C-48F3-4AC6-A824-10B69133A821}" type="presParOf" srcId="{1BB8AD6B-87F7-46D1-A94A-C6E587060596}" destId="{38129DBE-8CEC-4773-8AD9-A5FB9FF6E065}" srcOrd="0" destOrd="0" presId="urn:microsoft.com/office/officeart/2008/layout/VerticalCurvedList"/>
    <dgm:cxn modelId="{A7137C73-F132-4B7E-B299-CE7C66A2D9CA}" type="presParOf" srcId="{20339F59-905D-40FD-BCE7-2FE4E7BD9ED5}" destId="{17AB633D-8278-4F0B-AEC2-0D91C57BEB85}" srcOrd="11" destOrd="0" presId="urn:microsoft.com/office/officeart/2008/layout/VerticalCurvedList"/>
    <dgm:cxn modelId="{9672A5D1-DC4E-465D-8C04-160DA7DB8DC0}" type="presParOf" srcId="{20339F59-905D-40FD-BCE7-2FE4E7BD9ED5}" destId="{0EE38732-B5F0-4489-AC90-E06C077CC173}" srcOrd="12" destOrd="0" presId="urn:microsoft.com/office/officeart/2008/layout/VerticalCurvedList"/>
    <dgm:cxn modelId="{456BECBF-57DA-4370-ABCA-79DE79178C2A}" type="presParOf" srcId="{0EE38732-B5F0-4489-AC90-E06C077CC173}" destId="{98E98BD4-486F-4651-BB56-9B6547FD0AC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B6E90-808F-45A0-A3A7-1E280ED79555}">
      <dsp:nvSpPr>
        <dsp:cNvPr id="0" name=""/>
        <dsp:cNvSpPr/>
      </dsp:nvSpPr>
      <dsp:spPr>
        <a:xfrm>
          <a:off x="-4919423" y="-753829"/>
          <a:ext cx="5858996" cy="5858996"/>
        </a:xfrm>
        <a:prstGeom prst="blockArc">
          <a:avLst>
            <a:gd name="adj1" fmla="val 18900000"/>
            <a:gd name="adj2" fmla="val 2700000"/>
            <a:gd name="adj3" fmla="val 36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33023A-2777-40F0-9591-1E1996D1A9A1}">
      <dsp:nvSpPr>
        <dsp:cNvPr id="0" name=""/>
        <dsp:cNvSpPr/>
      </dsp:nvSpPr>
      <dsp:spPr>
        <a:xfrm>
          <a:off x="350606" y="229141"/>
          <a:ext cx="10581518" cy="45810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24" tIns="48260" rIns="48260" bIns="48260" numCol="1" spcCol="1270" anchor="ctr" anchorCtr="0">
          <a:noAutofit/>
        </a:bodyPr>
        <a:lstStyle/>
        <a:p>
          <a:pPr marL="0" lvl="0" indent="0" algn="l" defTabSz="844550">
            <a:lnSpc>
              <a:spcPct val="100000"/>
            </a:lnSpc>
            <a:spcBef>
              <a:spcPct val="0"/>
            </a:spcBef>
            <a:spcAft>
              <a:spcPct val="35000"/>
            </a:spcAft>
            <a:buNone/>
          </a:pPr>
          <a:r>
            <a:rPr lang="en-US" sz="1900" b="0" kern="1200"/>
            <a:t>Hiring of dedicated FTE to build capacity and subject matter expertise</a:t>
          </a:r>
          <a:endParaRPr lang="en-US" sz="1900" kern="1200" dirty="0"/>
        </a:p>
      </dsp:txBody>
      <dsp:txXfrm>
        <a:off x="350606" y="229141"/>
        <a:ext cx="10581518" cy="458108"/>
      </dsp:txXfrm>
    </dsp:sp>
    <dsp:sp modelId="{4B1823A5-F440-4341-9CBA-D7EB488691DC}">
      <dsp:nvSpPr>
        <dsp:cNvPr id="0" name=""/>
        <dsp:cNvSpPr/>
      </dsp:nvSpPr>
      <dsp:spPr>
        <a:xfrm>
          <a:off x="64288" y="171877"/>
          <a:ext cx="572635" cy="5726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6AB80D-F5F2-4953-9750-23A4B708442C}">
      <dsp:nvSpPr>
        <dsp:cNvPr id="0" name=""/>
        <dsp:cNvSpPr/>
      </dsp:nvSpPr>
      <dsp:spPr>
        <a:xfrm>
          <a:off x="727432" y="916217"/>
          <a:ext cx="10204693" cy="45810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24" tIns="48260" rIns="48260" bIns="48260" numCol="1" spcCol="1270" anchor="ctr" anchorCtr="0">
          <a:noAutofit/>
        </a:bodyPr>
        <a:lstStyle/>
        <a:p>
          <a:pPr marL="0" lvl="0" indent="0" algn="l" defTabSz="844550">
            <a:lnSpc>
              <a:spcPct val="100000"/>
            </a:lnSpc>
            <a:spcBef>
              <a:spcPct val="0"/>
            </a:spcBef>
            <a:spcAft>
              <a:spcPct val="35000"/>
            </a:spcAft>
            <a:buNone/>
          </a:pPr>
          <a:r>
            <a:rPr lang="en-US" sz="1900" kern="1200"/>
            <a:t>Enhancing</a:t>
          </a:r>
          <a:r>
            <a:rPr lang="en-US" sz="1900" kern="1200" baseline="0"/>
            <a:t> our data analytics capacity – enrollment, encounters, performance measures</a:t>
          </a:r>
          <a:endParaRPr lang="en-US" sz="1900" kern="1200" dirty="0"/>
        </a:p>
      </dsp:txBody>
      <dsp:txXfrm>
        <a:off x="727432" y="916217"/>
        <a:ext cx="10204693" cy="458108"/>
      </dsp:txXfrm>
    </dsp:sp>
    <dsp:sp modelId="{2550B033-F4BC-4849-B582-A290AF9AAD91}">
      <dsp:nvSpPr>
        <dsp:cNvPr id="0" name=""/>
        <dsp:cNvSpPr/>
      </dsp:nvSpPr>
      <dsp:spPr>
        <a:xfrm>
          <a:off x="441114" y="858953"/>
          <a:ext cx="572635" cy="5726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61A091-FF78-4A63-AB90-8F2C2E51E62A}">
      <dsp:nvSpPr>
        <dsp:cNvPr id="0" name=""/>
        <dsp:cNvSpPr/>
      </dsp:nvSpPr>
      <dsp:spPr>
        <a:xfrm>
          <a:off x="899745" y="1603293"/>
          <a:ext cx="10032380" cy="45810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24" tIns="48260" rIns="48260" bIns="48260" numCol="1" spcCol="1270" anchor="ctr" anchorCtr="0">
          <a:noAutofit/>
        </a:bodyPr>
        <a:lstStyle/>
        <a:p>
          <a:pPr marL="0" lvl="0" indent="0" algn="l" defTabSz="844550">
            <a:lnSpc>
              <a:spcPct val="100000"/>
            </a:lnSpc>
            <a:spcBef>
              <a:spcPct val="0"/>
            </a:spcBef>
            <a:spcAft>
              <a:spcPct val="35000"/>
            </a:spcAft>
            <a:buNone/>
          </a:pPr>
          <a:r>
            <a:rPr lang="en-US" sz="1900" b="0" kern="1200"/>
            <a:t>Client survey to understand perception of care and drivers in decision making</a:t>
          </a:r>
          <a:endParaRPr lang="en-US" sz="1900" kern="1200" dirty="0"/>
        </a:p>
      </dsp:txBody>
      <dsp:txXfrm>
        <a:off x="899745" y="1603293"/>
        <a:ext cx="10032380" cy="458108"/>
      </dsp:txXfrm>
    </dsp:sp>
    <dsp:sp modelId="{4C061596-C842-43D6-9A36-A0DE321FE2DF}">
      <dsp:nvSpPr>
        <dsp:cNvPr id="0" name=""/>
        <dsp:cNvSpPr/>
      </dsp:nvSpPr>
      <dsp:spPr>
        <a:xfrm>
          <a:off x="613427" y="1546030"/>
          <a:ext cx="572635" cy="5726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C5CD6B-474A-48C9-9ED1-C67915C6D0A7}">
      <dsp:nvSpPr>
        <dsp:cNvPr id="0" name=""/>
        <dsp:cNvSpPr/>
      </dsp:nvSpPr>
      <dsp:spPr>
        <a:xfrm>
          <a:off x="899745" y="2289934"/>
          <a:ext cx="10032380" cy="45810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24" tIns="48260" rIns="48260" bIns="48260" numCol="1" spcCol="1270" anchor="ctr" anchorCtr="0">
          <a:noAutofit/>
        </a:bodyPr>
        <a:lstStyle/>
        <a:p>
          <a:pPr marL="0" lvl="0" indent="0" algn="l" defTabSz="844550">
            <a:lnSpc>
              <a:spcPct val="100000"/>
            </a:lnSpc>
            <a:spcBef>
              <a:spcPct val="0"/>
            </a:spcBef>
            <a:spcAft>
              <a:spcPct val="35000"/>
            </a:spcAft>
            <a:buNone/>
          </a:pPr>
          <a:r>
            <a:rPr lang="en-US" sz="1900" b="0" kern="1200" dirty="0"/>
            <a:t>Enhance network alignment across Medicare and Medicaid plans</a:t>
          </a:r>
          <a:endParaRPr lang="en-US" sz="1900" kern="1200" dirty="0"/>
        </a:p>
      </dsp:txBody>
      <dsp:txXfrm>
        <a:off x="899745" y="2289934"/>
        <a:ext cx="10032380" cy="458108"/>
      </dsp:txXfrm>
    </dsp:sp>
    <dsp:sp modelId="{49F983C4-FDD2-4742-B6B7-99A789D05191}">
      <dsp:nvSpPr>
        <dsp:cNvPr id="0" name=""/>
        <dsp:cNvSpPr/>
      </dsp:nvSpPr>
      <dsp:spPr>
        <a:xfrm>
          <a:off x="613427" y="2232671"/>
          <a:ext cx="572635" cy="5726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9D256D-7126-458B-94D6-130B2F1E7754}">
      <dsp:nvSpPr>
        <dsp:cNvPr id="0" name=""/>
        <dsp:cNvSpPr/>
      </dsp:nvSpPr>
      <dsp:spPr>
        <a:xfrm>
          <a:off x="727432" y="2977010"/>
          <a:ext cx="10204693" cy="45810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24" tIns="48260" rIns="48260" bIns="48260" numCol="1" spcCol="1270" anchor="ctr" anchorCtr="0">
          <a:noAutofit/>
        </a:bodyPr>
        <a:lstStyle/>
        <a:p>
          <a:pPr marL="0" lvl="0" indent="0" algn="l" defTabSz="844550">
            <a:lnSpc>
              <a:spcPct val="100000"/>
            </a:lnSpc>
            <a:spcBef>
              <a:spcPct val="0"/>
            </a:spcBef>
            <a:spcAft>
              <a:spcPct val="35000"/>
            </a:spcAft>
            <a:buNone/>
          </a:pPr>
          <a:r>
            <a:rPr lang="en-US" sz="1900" b="0" kern="1200"/>
            <a:t>Leverage Model of Care to integrate Health Homes and enhance care coordination</a:t>
          </a:r>
          <a:endParaRPr lang="en-US" sz="1900" kern="1200" dirty="0"/>
        </a:p>
      </dsp:txBody>
      <dsp:txXfrm>
        <a:off x="727432" y="2977010"/>
        <a:ext cx="10204693" cy="458108"/>
      </dsp:txXfrm>
    </dsp:sp>
    <dsp:sp modelId="{38129DBE-8CEC-4773-8AD9-A5FB9FF6E065}">
      <dsp:nvSpPr>
        <dsp:cNvPr id="0" name=""/>
        <dsp:cNvSpPr/>
      </dsp:nvSpPr>
      <dsp:spPr>
        <a:xfrm>
          <a:off x="441114" y="2919747"/>
          <a:ext cx="572635" cy="5726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AB633D-8278-4F0B-AEC2-0D91C57BEB85}">
      <dsp:nvSpPr>
        <dsp:cNvPr id="0" name=""/>
        <dsp:cNvSpPr/>
      </dsp:nvSpPr>
      <dsp:spPr>
        <a:xfrm>
          <a:off x="350606" y="3664086"/>
          <a:ext cx="10581518" cy="45810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24" tIns="48260" rIns="48260" bIns="48260" numCol="1" spcCol="1270" anchor="ctr" anchorCtr="0">
          <a:noAutofit/>
        </a:bodyPr>
        <a:lstStyle/>
        <a:p>
          <a:pPr marL="0" lvl="0" indent="0" algn="l" defTabSz="844550">
            <a:lnSpc>
              <a:spcPct val="100000"/>
            </a:lnSpc>
            <a:spcBef>
              <a:spcPct val="0"/>
            </a:spcBef>
            <a:spcAft>
              <a:spcPct val="35000"/>
            </a:spcAft>
            <a:buNone/>
          </a:pPr>
          <a:r>
            <a:rPr lang="en-US" sz="1900" kern="1200"/>
            <a:t>Partnership</a:t>
          </a:r>
          <a:r>
            <a:rPr lang="en-US" sz="1900" kern="1200" baseline="0"/>
            <a:t> with SHIBA to educate and inform</a:t>
          </a:r>
          <a:endParaRPr lang="en-US" sz="1900" kern="1200" dirty="0"/>
        </a:p>
      </dsp:txBody>
      <dsp:txXfrm>
        <a:off x="350606" y="3664086"/>
        <a:ext cx="10581518" cy="458108"/>
      </dsp:txXfrm>
    </dsp:sp>
    <dsp:sp modelId="{98E98BD4-486F-4651-BB56-9B6547FD0AC6}">
      <dsp:nvSpPr>
        <dsp:cNvPr id="0" name=""/>
        <dsp:cNvSpPr/>
      </dsp:nvSpPr>
      <dsp:spPr>
        <a:xfrm>
          <a:off x="64288" y="3606823"/>
          <a:ext cx="572635" cy="572635"/>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78114-2A5C-4760-B40D-F0EFFACBAD81}"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340E7-21DA-4570-816D-5E79A71713A8}" type="slidenum">
              <a:rPr lang="en-US" smtClean="0"/>
              <a:t>‹#›</a:t>
            </a:fld>
            <a:endParaRPr lang="en-US"/>
          </a:p>
        </p:txBody>
      </p:sp>
    </p:spTree>
    <p:extLst>
      <p:ext uri="{BB962C8B-B14F-4D97-AF65-F5344CB8AC3E}">
        <p14:creationId xmlns:p14="http://schemas.microsoft.com/office/powerpoint/2010/main" val="77952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ptos" panose="020B0004020202020204" pitchFamily="34" charset="0"/>
              </a:rPr>
              <a:t>New CMS integration requirements for DSNP contracting and aligned enrollment will impact states and DSNPs in various ways depending on state policies and markets. Due to variations in state policies these impacts are difficult to predict. This session will feature a range of scenarios that could impact DSNPs and states depending on those specific characteristics. </a:t>
            </a:r>
            <a:endParaRPr lang="en-US" sz="1600" b="0" i="0" dirty="0">
              <a:solidFill>
                <a:srgbClr val="000000"/>
              </a:solidFill>
              <a:effectLst/>
              <a:latin typeface="Aptos" panose="020B00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75340E7-21DA-4570-816D-5E79A71713A8}" type="slidenum">
              <a:rPr lang="en-US" smtClean="0"/>
              <a:t>2</a:t>
            </a:fld>
            <a:endParaRPr lang="en-US" dirty="0"/>
          </a:p>
        </p:txBody>
      </p:sp>
    </p:spTree>
    <p:extLst>
      <p:ext uri="{BB962C8B-B14F-4D97-AF65-F5344CB8AC3E}">
        <p14:creationId xmlns:p14="http://schemas.microsoft.com/office/powerpoint/2010/main" val="377598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1264A-7736-E440-C673-4B1D34FFD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2C9A0-221A-6B10-037A-D13C08982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4AE60-DE70-2F8F-E7F1-6E706BAA18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21C7D4-A77D-D1D6-321F-3534A22A6E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FEDCD-DD45-734F-9216-38E5A80D82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8018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8D78D-5233-4B5A-B261-ED6107D7F04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128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45C140-9820-4690-8080-D01C0A878A10}" type="slidenum">
              <a:rPr lang="en-US" smtClean="0"/>
              <a:t>11</a:t>
            </a:fld>
            <a:endParaRPr lang="en-US" dirty="0"/>
          </a:p>
        </p:txBody>
      </p:sp>
    </p:spTree>
    <p:extLst>
      <p:ext uri="{BB962C8B-B14F-4D97-AF65-F5344CB8AC3E}">
        <p14:creationId xmlns:p14="http://schemas.microsoft.com/office/powerpoint/2010/main" val="2631262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008CE-5A00-4F6F-B436-0389DDAA91FF}" type="slidenum">
              <a:rPr lang="en-US" smtClean="0"/>
              <a:t>12</a:t>
            </a:fld>
            <a:endParaRPr lang="en-US"/>
          </a:p>
        </p:txBody>
      </p:sp>
    </p:spTree>
    <p:extLst>
      <p:ext uri="{BB962C8B-B14F-4D97-AF65-F5344CB8AC3E}">
        <p14:creationId xmlns:p14="http://schemas.microsoft.com/office/powerpoint/2010/main" val="89226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C008CE-5A00-4F6F-B436-0389DDAA91FF}" type="slidenum">
              <a:rPr lang="en-US" smtClean="0"/>
              <a:t>13</a:t>
            </a:fld>
            <a:endParaRPr lang="en-US"/>
          </a:p>
        </p:txBody>
      </p:sp>
    </p:spTree>
    <p:extLst>
      <p:ext uri="{BB962C8B-B14F-4D97-AF65-F5344CB8AC3E}">
        <p14:creationId xmlns:p14="http://schemas.microsoft.com/office/powerpoint/2010/main" val="389233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9" name="Google Shape;9;p2"/>
          <p:cNvSpPr/>
          <p:nvPr/>
        </p:nvSpPr>
        <p:spPr>
          <a:xfrm>
            <a:off x="14100" y="0"/>
            <a:ext cx="1213104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l="-20309" r="-2030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10" name="Google Shape;10;p2"/>
          <p:cNvSpPr/>
          <p:nvPr/>
        </p:nvSpPr>
        <p:spPr>
          <a:xfrm>
            <a:off x="-73891" y="-64655"/>
            <a:ext cx="2797191" cy="6936755"/>
          </a:xfrm>
          <a:prstGeom prst="rect">
            <a:avLst/>
          </a:prstGeom>
          <a:solidFill>
            <a:srgbClr val="0C2B1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1" name="Google Shape;11;p2"/>
          <p:cNvSpPr/>
          <p:nvPr/>
        </p:nvSpPr>
        <p:spPr>
          <a:xfrm>
            <a:off x="3852300" y="3189034"/>
            <a:ext cx="8042248" cy="1620501"/>
          </a:xfrm>
          <a:custGeom>
            <a:avLst/>
            <a:gdLst/>
            <a:ahLst/>
            <a:cxnLst/>
            <a:rect l="l" t="t" r="r" b="b"/>
            <a:pathLst>
              <a:path w="13708378" h="2518914" extrusionOk="0">
                <a:moveTo>
                  <a:pt x="0" y="0"/>
                </a:moveTo>
                <a:lnTo>
                  <a:pt x="13708378" y="0"/>
                </a:lnTo>
                <a:lnTo>
                  <a:pt x="13708378" y="2518914"/>
                </a:lnTo>
                <a:lnTo>
                  <a:pt x="0" y="2518914"/>
                </a:lnTo>
                <a:lnTo>
                  <a:pt x="0" y="0"/>
                </a:lnTo>
                <a:close/>
              </a:path>
            </a:pathLst>
          </a:custGeom>
          <a:blipFill rotWithShape="1">
            <a:blip r:embed="rId3">
              <a:alphaModFix/>
            </a:blip>
            <a:stretch>
              <a:fillRect/>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12" name="Google Shape;12;p2"/>
          <p:cNvSpPr/>
          <p:nvPr/>
        </p:nvSpPr>
        <p:spPr>
          <a:xfrm>
            <a:off x="10103567" y="206034"/>
            <a:ext cx="1872083" cy="2153412"/>
          </a:xfrm>
          <a:custGeom>
            <a:avLst/>
            <a:gdLst/>
            <a:ahLst/>
            <a:cxnLst/>
            <a:rect l="l" t="t" r="r" b="b"/>
            <a:pathLst>
              <a:path w="4160184" h="4114800" extrusionOk="0">
                <a:moveTo>
                  <a:pt x="0" y="0"/>
                </a:moveTo>
                <a:lnTo>
                  <a:pt x="4160184" y="0"/>
                </a:lnTo>
                <a:lnTo>
                  <a:pt x="4160184" y="4114800"/>
                </a:lnTo>
                <a:lnTo>
                  <a:pt x="0" y="4114800"/>
                </a:lnTo>
                <a:lnTo>
                  <a:pt x="0" y="0"/>
                </a:lnTo>
                <a:close/>
              </a:path>
            </a:pathLst>
          </a:custGeom>
          <a:blipFill rotWithShape="1">
            <a:blip r:embed="rId4">
              <a:alphaModFix amt="37000"/>
            </a:blip>
            <a:stretch>
              <a:fillRect/>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4758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101"/>
        <p:cNvGrpSpPr/>
        <p:nvPr/>
      </p:nvGrpSpPr>
      <p:grpSpPr>
        <a:xfrm>
          <a:off x="0" y="0"/>
          <a:ext cx="0" cy="0"/>
          <a:chOff x="0" y="0"/>
          <a:chExt cx="0" cy="0"/>
        </a:xfrm>
      </p:grpSpPr>
      <p:sp>
        <p:nvSpPr>
          <p:cNvPr id="102" name="Google Shape;102;p13"/>
          <p:cNvSpPr/>
          <p:nvPr/>
        </p:nvSpPr>
        <p:spPr>
          <a:xfrm>
            <a:off x="600" y="0"/>
            <a:ext cx="12190797" cy="6857323"/>
          </a:xfrm>
          <a:custGeom>
            <a:avLst/>
            <a:gdLst/>
            <a:ahLst/>
            <a:cxnLst/>
            <a:rect l="l" t="t" r="r" b="b"/>
            <a:pathLst>
              <a:path w="1444978" h="812800" extrusionOk="0">
                <a:moveTo>
                  <a:pt x="0" y="0"/>
                </a:moveTo>
                <a:lnTo>
                  <a:pt x="1444978" y="0"/>
                </a:lnTo>
                <a:lnTo>
                  <a:pt x="1444978" y="812800"/>
                </a:lnTo>
                <a:lnTo>
                  <a:pt x="0" y="812800"/>
                </a:lnTo>
                <a:close/>
              </a:path>
            </a:pathLst>
          </a:custGeom>
          <a:blipFill rotWithShape="1">
            <a:blip r:embed="rId2">
              <a:alphaModFix/>
            </a:blip>
            <a:stretch>
              <a:fillRect l="-50448" r="-50438"/>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nvGrpSpPr>
          <p:cNvPr id="103" name="Google Shape;103;p13"/>
          <p:cNvGrpSpPr/>
          <p:nvPr/>
        </p:nvGrpSpPr>
        <p:grpSpPr>
          <a:xfrm>
            <a:off x="1" y="3527769"/>
            <a:ext cx="12191116" cy="3330163"/>
            <a:chOff x="0" y="-47625"/>
            <a:chExt cx="4816592" cy="1402292"/>
          </a:xfrm>
        </p:grpSpPr>
        <p:sp>
          <p:nvSpPr>
            <p:cNvPr id="104" name="Google Shape;104;p13"/>
            <p:cNvSpPr/>
            <p:nvPr/>
          </p:nvSpPr>
          <p:spPr>
            <a:xfrm>
              <a:off x="0" y="0"/>
              <a:ext cx="4816592" cy="1354667"/>
            </a:xfrm>
            <a:custGeom>
              <a:avLst/>
              <a:gdLst/>
              <a:ahLst/>
              <a:cxnLst/>
              <a:rect l="l" t="t" r="r" b="b"/>
              <a:pathLst>
                <a:path w="4816592" h="1354667" extrusionOk="0">
                  <a:moveTo>
                    <a:pt x="0" y="0"/>
                  </a:moveTo>
                  <a:lnTo>
                    <a:pt x="4816592" y="0"/>
                  </a:lnTo>
                  <a:lnTo>
                    <a:pt x="4816592" y="1354667"/>
                  </a:lnTo>
                  <a:lnTo>
                    <a:pt x="0" y="1354667"/>
                  </a:lnTo>
                  <a:close/>
                </a:path>
              </a:pathLst>
            </a:custGeom>
            <a:solidFill>
              <a:srgbClr val="FFFFFF">
                <a:alpha val="905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105" name="Google Shape;105;p13"/>
            <p:cNvSpPr txBox="1"/>
            <p:nvPr/>
          </p:nvSpPr>
          <p:spPr>
            <a:xfrm>
              <a:off x="0" y="-47625"/>
              <a:ext cx="4816500" cy="1402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cxnSp>
        <p:nvCxnSpPr>
          <p:cNvPr id="106" name="Google Shape;106;p13"/>
          <p:cNvCxnSpPr/>
          <p:nvPr/>
        </p:nvCxnSpPr>
        <p:spPr>
          <a:xfrm>
            <a:off x="1767340" y="4628621"/>
            <a:ext cx="8656400" cy="0"/>
          </a:xfrm>
          <a:prstGeom prst="straightConnector1">
            <a:avLst/>
          </a:prstGeom>
          <a:noFill/>
          <a:ln w="38100" cap="flat" cmpd="sng">
            <a:solidFill>
              <a:srgbClr val="000000"/>
            </a:solidFill>
            <a:prstDash val="solid"/>
            <a:round/>
            <a:headEnd type="none" w="sm" len="sm"/>
            <a:tailEnd type="none" w="sm" len="sm"/>
          </a:ln>
        </p:spPr>
      </p:cxnSp>
      <p:pic>
        <p:nvPicPr>
          <p:cNvPr id="107" name="Google Shape;107;p13" descr="A black background with green text&#10;&#10;Description automatically generated"/>
          <p:cNvPicPr preferRelativeResize="0"/>
          <p:nvPr/>
        </p:nvPicPr>
        <p:blipFill rotWithShape="1">
          <a:blip r:embed="rId3">
            <a:alphaModFix/>
          </a:blip>
          <a:srcRect/>
          <a:stretch/>
        </p:blipFill>
        <p:spPr>
          <a:xfrm>
            <a:off x="9804401" y="6273777"/>
            <a:ext cx="2232279" cy="410569"/>
          </a:xfrm>
          <a:prstGeom prst="rect">
            <a:avLst/>
          </a:prstGeom>
          <a:noFill/>
          <a:ln>
            <a:noFill/>
          </a:ln>
        </p:spPr>
      </p:pic>
      <p:sp>
        <p:nvSpPr>
          <p:cNvPr id="108" name="Google Shape;108;p13"/>
          <p:cNvSpPr txBox="1"/>
          <p:nvPr/>
        </p:nvSpPr>
        <p:spPr>
          <a:xfrm>
            <a:off x="2944442" y="3256332"/>
            <a:ext cx="6302000" cy="1869382"/>
          </a:xfrm>
          <a:prstGeom prst="rect">
            <a:avLst/>
          </a:prstGeom>
          <a:noFill/>
          <a:ln>
            <a:noFill/>
          </a:ln>
        </p:spPr>
        <p:txBody>
          <a:bodyPr spcFirstLastPara="1" wrap="square" lIns="121900" tIns="121900" rIns="121900" bIns="121900" anchor="t" anchorCtr="0">
            <a:spAutoFit/>
          </a:bodyPr>
          <a:lstStyle/>
          <a:p>
            <a:pPr marL="0" lvl="0" indent="0" algn="ctr" rtl="0">
              <a:lnSpc>
                <a:spcPct val="140007"/>
              </a:lnSpc>
              <a:spcBef>
                <a:spcPts val="0"/>
              </a:spcBef>
              <a:spcAft>
                <a:spcPts val="0"/>
              </a:spcAft>
              <a:buNone/>
            </a:pPr>
            <a:r>
              <a:rPr lang="en" sz="7534" b="1" dirty="0">
                <a:solidFill>
                  <a:schemeClr val="dk2"/>
                </a:solidFill>
                <a:latin typeface="League Spartan"/>
                <a:ea typeface="League Spartan"/>
                <a:cs typeface="League Spartan"/>
                <a:sym typeface="League Spartan"/>
              </a:rPr>
              <a:t>THANK YOU</a:t>
            </a:r>
            <a:endParaRPr sz="133" b="1" dirty="0">
              <a:solidFill>
                <a:schemeClr val="dk2"/>
              </a:solidFill>
            </a:endParaRPr>
          </a:p>
        </p:txBody>
      </p:sp>
    </p:spTree>
    <p:extLst>
      <p:ext uri="{BB962C8B-B14F-4D97-AF65-F5344CB8AC3E}">
        <p14:creationId xmlns:p14="http://schemas.microsoft.com/office/powerpoint/2010/main" val="29915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black and white striped background&#10;&#10;Description automatically generated">
            <a:extLst>
              <a:ext uri="{FF2B5EF4-FFF2-40B4-BE49-F238E27FC236}">
                <a16:creationId xmlns:a16="http://schemas.microsoft.com/office/drawing/2014/main" id="{4DA295B7-EEAC-8215-2B73-336573A62CAC}"/>
              </a:ext>
            </a:extLst>
          </p:cNvPr>
          <p:cNvPicPr>
            <a:picLocks noChangeAspect="1"/>
          </p:cNvPicPr>
          <p:nvPr userDrawn="1"/>
        </p:nvPicPr>
        <p:blipFill rotWithShape="1">
          <a:blip r:embed="rId2"/>
          <a:srcRect l="6359" r="15858" b="1413"/>
          <a:stretch/>
        </p:blipFill>
        <p:spPr>
          <a:xfrm>
            <a:off x="0" y="0"/>
            <a:ext cx="12192000" cy="6858001"/>
          </a:xfrm>
          <a:prstGeom prst="rect">
            <a:avLst/>
          </a:prstGeom>
        </p:spPr>
      </p:pic>
      <p:sp>
        <p:nvSpPr>
          <p:cNvPr id="2" name="Title 1">
            <a:extLst>
              <a:ext uri="{FF2B5EF4-FFF2-40B4-BE49-F238E27FC236}">
                <a16:creationId xmlns:a16="http://schemas.microsoft.com/office/drawing/2014/main" id="{AF4E4BAA-EE79-17CB-0CF9-CC6DBF8564C8}"/>
              </a:ext>
            </a:extLst>
          </p:cNvPr>
          <p:cNvSpPr>
            <a:spLocks noGrp="1"/>
          </p:cNvSpPr>
          <p:nvPr>
            <p:ph type="ctrTitle"/>
          </p:nvPr>
        </p:nvSpPr>
        <p:spPr>
          <a:xfrm>
            <a:off x="1280160" y="2560320"/>
            <a:ext cx="6093204" cy="1828800"/>
          </a:xfrm>
          <a:prstGeom prst="rect">
            <a:avLst/>
          </a:prstGeom>
        </p:spPr>
        <p:txBody>
          <a:bodyPr lIns="0" tIns="0" rIns="0" bIns="0" anchor="t">
            <a:noAutofit/>
          </a:bodyPr>
          <a:lstStyle>
            <a:lvl1pPr algn="l">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20CFA79-FF5F-F0D3-502D-ACC0AB63C779}"/>
              </a:ext>
            </a:extLst>
          </p:cNvPr>
          <p:cNvSpPr>
            <a:spLocks noGrp="1"/>
          </p:cNvSpPr>
          <p:nvPr>
            <p:ph type="subTitle" idx="1"/>
          </p:nvPr>
        </p:nvSpPr>
        <p:spPr>
          <a:xfrm>
            <a:off x="1280160" y="4389120"/>
            <a:ext cx="6093204" cy="1655762"/>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927FEF65-35B1-CDD4-33D7-C7FCB4792BAF}"/>
              </a:ext>
            </a:extLst>
          </p:cNvPr>
          <p:cNvPicPr>
            <a:picLocks noChangeAspect="1"/>
          </p:cNvPicPr>
          <p:nvPr userDrawn="1"/>
        </p:nvPicPr>
        <p:blipFill>
          <a:blip r:embed="rId3"/>
          <a:stretch>
            <a:fillRect/>
          </a:stretch>
        </p:blipFill>
        <p:spPr>
          <a:xfrm>
            <a:off x="8851392" y="585216"/>
            <a:ext cx="2752344" cy="375899"/>
          </a:xfrm>
          <a:prstGeom prst="rect">
            <a:avLst/>
          </a:prstGeom>
        </p:spPr>
      </p:pic>
    </p:spTree>
    <p:extLst>
      <p:ext uri="{BB962C8B-B14F-4D97-AF65-F5344CB8AC3E}">
        <p14:creationId xmlns:p14="http://schemas.microsoft.com/office/powerpoint/2010/main" val="372047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A pattern of white letters&#10;&#10;Description automatically generated">
            <a:extLst>
              <a:ext uri="{FF2B5EF4-FFF2-40B4-BE49-F238E27FC236}">
                <a16:creationId xmlns:a16="http://schemas.microsoft.com/office/drawing/2014/main" id="{6D41B6BB-46AA-89AD-0AE4-CC9D36BD90D2}"/>
              </a:ext>
            </a:extLst>
          </p:cNvPr>
          <p:cNvPicPr>
            <a:picLocks noChangeAspect="1"/>
          </p:cNvPicPr>
          <p:nvPr userDrawn="1"/>
        </p:nvPicPr>
        <p:blipFill>
          <a:blip r:embed="rId2"/>
          <a:stretch>
            <a:fillRect/>
          </a:stretch>
        </p:blipFill>
        <p:spPr>
          <a:xfrm>
            <a:off x="7132320" y="585216"/>
            <a:ext cx="4457700" cy="5689600"/>
          </a:xfrm>
          <a:prstGeom prst="rect">
            <a:avLst/>
          </a:prstGeom>
        </p:spPr>
      </p:pic>
      <p:sp>
        <p:nvSpPr>
          <p:cNvPr id="2" name="Title 1">
            <a:extLst>
              <a:ext uri="{FF2B5EF4-FFF2-40B4-BE49-F238E27FC236}">
                <a16:creationId xmlns:a16="http://schemas.microsoft.com/office/drawing/2014/main" id="{AF4E4BAA-EE79-17CB-0CF9-CC6DBF8564C8}"/>
              </a:ext>
            </a:extLst>
          </p:cNvPr>
          <p:cNvSpPr>
            <a:spLocks noGrp="1"/>
          </p:cNvSpPr>
          <p:nvPr>
            <p:ph type="ctrTitle"/>
          </p:nvPr>
        </p:nvSpPr>
        <p:spPr>
          <a:xfrm>
            <a:off x="585216" y="2560320"/>
            <a:ext cx="6093204" cy="1828800"/>
          </a:xfrm>
          <a:prstGeom prst="rect">
            <a:avLst/>
          </a:prstGeom>
        </p:spPr>
        <p:txBody>
          <a:bodyPr lIns="0" tIns="0" rIns="0" bIns="0" anchor="t">
            <a:noAutofit/>
          </a:bodyPr>
          <a:lstStyle>
            <a:lvl1pPr algn="l">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20CFA79-FF5F-F0D3-502D-ACC0AB63C779}"/>
              </a:ext>
            </a:extLst>
          </p:cNvPr>
          <p:cNvSpPr>
            <a:spLocks noGrp="1"/>
          </p:cNvSpPr>
          <p:nvPr>
            <p:ph type="subTitle" idx="1"/>
          </p:nvPr>
        </p:nvSpPr>
        <p:spPr>
          <a:xfrm>
            <a:off x="594360" y="4389120"/>
            <a:ext cx="6093204" cy="1655762"/>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36952A2E-188A-E829-EF7C-BFA8D1308DC0}"/>
              </a:ext>
            </a:extLst>
          </p:cNvPr>
          <p:cNvPicPr>
            <a:picLocks noChangeAspect="1"/>
          </p:cNvPicPr>
          <p:nvPr userDrawn="1"/>
        </p:nvPicPr>
        <p:blipFill>
          <a:blip r:embed="rId3"/>
          <a:stretch>
            <a:fillRect/>
          </a:stretch>
        </p:blipFill>
        <p:spPr>
          <a:xfrm>
            <a:off x="594360" y="841248"/>
            <a:ext cx="2194560" cy="731520"/>
          </a:xfrm>
          <a:prstGeom prst="rect">
            <a:avLst/>
          </a:prstGeom>
        </p:spPr>
      </p:pic>
      <p:sp>
        <p:nvSpPr>
          <p:cNvPr id="4" name="Slide Number Placeholder 3">
            <a:extLst>
              <a:ext uri="{FF2B5EF4-FFF2-40B4-BE49-F238E27FC236}">
                <a16:creationId xmlns:a16="http://schemas.microsoft.com/office/drawing/2014/main" id="{90E901EC-5BDC-136A-B0D9-FA0B2F733CAA}"/>
              </a:ext>
            </a:extLst>
          </p:cNvPr>
          <p:cNvSpPr>
            <a:spLocks noGrp="1"/>
          </p:cNvSpPr>
          <p:nvPr>
            <p:ph type="sldNum" sz="quarter" idx="10"/>
          </p:nvPr>
        </p:nvSpPr>
        <p:spPr/>
        <p:txBody>
          <a:bodyPr/>
          <a:lstStyle/>
          <a:p>
            <a:fld id="{F5A0F3BD-0505-0A41-808B-984EE7C48830}" type="slidenum">
              <a:rPr lang="en-US" smtClean="0"/>
              <a:pPr/>
              <a:t>‹#›</a:t>
            </a:fld>
            <a:endParaRPr lang="en-US" dirty="0"/>
          </a:p>
        </p:txBody>
      </p:sp>
    </p:spTree>
    <p:extLst>
      <p:ext uri="{BB962C8B-B14F-4D97-AF65-F5344CB8AC3E}">
        <p14:creationId xmlns:p14="http://schemas.microsoft.com/office/powerpoint/2010/main" val="1411050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786384" y="1033273"/>
            <a:ext cx="10515600" cy="584856"/>
          </a:xfrm>
          <a:prstGeom prst="rect">
            <a:avLst/>
          </a:prstGeom>
        </p:spPr>
        <p:txBody>
          <a:bodyPr lIns="0" tIns="0" rIns="0" bIns="0" anchor="t" anchorCtr="0">
            <a:noAutofit/>
          </a:bodyPr>
          <a:lstStyle>
            <a:lvl1pPr>
              <a:defRPr sz="24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B063E4D-38CB-EE37-966A-5CB3890B996D}"/>
              </a:ext>
            </a:extLst>
          </p:cNvPr>
          <p:cNvSpPr>
            <a:spLocks noGrp="1"/>
          </p:cNvSpPr>
          <p:nvPr>
            <p:ph idx="1"/>
          </p:nvPr>
        </p:nvSpPr>
        <p:spPr>
          <a:xfrm>
            <a:off x="786384" y="1984248"/>
            <a:ext cx="10515600" cy="4351338"/>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36808" y="585216"/>
            <a:ext cx="548640" cy="5486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4"/>
          <a:stretch>
            <a:fillRect/>
          </a:stretch>
        </p:blipFill>
        <p:spPr>
          <a:xfrm>
            <a:off x="785812" y="6227065"/>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785812" y="768097"/>
            <a:ext cx="5310187"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Tree>
    <p:extLst>
      <p:ext uri="{BB962C8B-B14F-4D97-AF65-F5344CB8AC3E}">
        <p14:creationId xmlns:p14="http://schemas.microsoft.com/office/powerpoint/2010/main" val="121633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786384" y="1033273"/>
            <a:ext cx="9515855" cy="950976"/>
          </a:xfrm>
          <a:prstGeom prst="rect">
            <a:avLst/>
          </a:prstGeom>
        </p:spPr>
        <p:txBody>
          <a:bodyPr lIns="0" tIns="0" rIns="0" bIns="0" anchor="t" anchorCtr="0">
            <a:noAutofit/>
          </a:bodyPr>
          <a:lstStyle>
            <a:lvl1pPr>
              <a:defRPr sz="24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B063E4D-38CB-EE37-966A-5CB3890B996D}"/>
              </a:ext>
            </a:extLst>
          </p:cNvPr>
          <p:cNvSpPr>
            <a:spLocks noGrp="1"/>
          </p:cNvSpPr>
          <p:nvPr>
            <p:ph idx="1"/>
          </p:nvPr>
        </p:nvSpPr>
        <p:spPr>
          <a:xfrm>
            <a:off x="786384" y="1984248"/>
            <a:ext cx="4206240" cy="4351338"/>
          </a:xfrm>
        </p:spPr>
        <p:txBody>
          <a:bodyPr/>
          <a:lstStyle>
            <a:lvl1pPr marL="0" indent="0">
              <a:buNone/>
              <a:defRPr sz="1400"/>
            </a:lvl1pPr>
            <a:lvl2pPr marL="182880" indent="0">
              <a:buNone/>
              <a:defRPr sz="1400"/>
            </a:lvl2pPr>
            <a:lvl3pPr marL="365760" indent="0">
              <a:buNone/>
              <a:defRPr sz="1400"/>
            </a:lvl3pPr>
            <a:lvl4pPr marL="548640" indent="0">
              <a:buNone/>
              <a:defRPr sz="1400"/>
            </a:lvl4pPr>
            <a:lvl5pPr marL="73152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36808" y="585216"/>
            <a:ext cx="548640" cy="5486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4"/>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785812" y="768097"/>
            <a:ext cx="5310187"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
        <p:nvSpPr>
          <p:cNvPr id="5" name="Text Placeholder 4">
            <a:extLst>
              <a:ext uri="{FF2B5EF4-FFF2-40B4-BE49-F238E27FC236}">
                <a16:creationId xmlns:a16="http://schemas.microsoft.com/office/drawing/2014/main" id="{BA3AA9E3-A893-0050-C21A-BFBDE6511196}"/>
              </a:ext>
            </a:extLst>
          </p:cNvPr>
          <p:cNvSpPr>
            <a:spLocks noGrp="1"/>
          </p:cNvSpPr>
          <p:nvPr>
            <p:ph type="body" sz="quarter" idx="12"/>
          </p:nvPr>
        </p:nvSpPr>
        <p:spPr>
          <a:xfrm>
            <a:off x="6095999" y="1984375"/>
            <a:ext cx="4206240" cy="4402138"/>
          </a:xfrm>
        </p:spPr>
        <p:txBody>
          <a:bodyPr/>
          <a:lstStyle>
            <a:lvl1pPr marL="0" indent="-182880">
              <a:defRPr sz="1400"/>
            </a:lvl1pPr>
            <a:lvl2pPr marL="365760" indent="-182880">
              <a:defRPr sz="1400"/>
            </a:lvl2pPr>
            <a:lvl3pPr marL="548640" indent="-182880">
              <a:defRPr sz="1400"/>
            </a:lvl3pPr>
            <a:lvl4pPr marL="731520" indent="-182880">
              <a:defRPr sz="1400"/>
            </a:lvl4pPr>
            <a:lvl5pPr marL="914400" indent="-18288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1828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6096000" y="0"/>
            <a:ext cx="6096000" cy="6858000"/>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786384" y="1645919"/>
            <a:ext cx="4952679" cy="1379449"/>
          </a:xfrm>
          <a:prstGeom prst="rect">
            <a:avLst/>
          </a:prstGeom>
        </p:spPr>
        <p:txBody>
          <a:bodyPr lIns="0" tIns="0" rIns="0" bIns="0" anchor="t" anchorCtr="0">
            <a:noAutofit/>
          </a:bodyPr>
          <a:lstStyle>
            <a:lvl1pPr>
              <a:defRPr sz="48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B063E4D-38CB-EE37-966A-5CB3890B996D}"/>
              </a:ext>
            </a:extLst>
          </p:cNvPr>
          <p:cNvSpPr>
            <a:spLocks noGrp="1"/>
          </p:cNvSpPr>
          <p:nvPr>
            <p:ph idx="1"/>
          </p:nvPr>
        </p:nvSpPr>
        <p:spPr>
          <a:xfrm>
            <a:off x="786383" y="3618318"/>
            <a:ext cx="4952109" cy="2433717"/>
          </a:xfrm>
        </p:spPr>
        <p:txBody>
          <a:bodyPr/>
          <a:lstStyle>
            <a:lvl1pPr marL="0" indent="0">
              <a:buNone/>
              <a:defRPr sz="1400"/>
            </a:lvl1pPr>
            <a:lvl2pPr marL="182880" indent="0">
              <a:buNone/>
              <a:defRPr sz="1400"/>
            </a:lvl2pPr>
            <a:lvl3pPr marL="365760" indent="0">
              <a:buNone/>
              <a:defRPr sz="1400"/>
            </a:lvl3pPr>
            <a:lvl4pPr marL="548640" indent="0">
              <a:buNone/>
              <a:defRPr sz="1400"/>
            </a:lvl4pPr>
            <a:lvl5pPr marL="73152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785813" y="768097"/>
            <a:ext cx="4952680"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
        <p:nvSpPr>
          <p:cNvPr id="11" name="Text Placeholder 10">
            <a:extLst>
              <a:ext uri="{FF2B5EF4-FFF2-40B4-BE49-F238E27FC236}">
                <a16:creationId xmlns:a16="http://schemas.microsoft.com/office/drawing/2014/main" id="{0F24691E-6CEF-A7B2-CBC0-F4AD8267DABC}"/>
              </a:ext>
            </a:extLst>
          </p:cNvPr>
          <p:cNvSpPr>
            <a:spLocks noGrp="1"/>
          </p:cNvSpPr>
          <p:nvPr>
            <p:ph type="body" sz="quarter" idx="14"/>
          </p:nvPr>
        </p:nvSpPr>
        <p:spPr>
          <a:xfrm>
            <a:off x="785812" y="3200399"/>
            <a:ext cx="4952109" cy="242888"/>
          </a:xfrm>
        </p:spPr>
        <p:txBody>
          <a:bodyPr/>
          <a:lstStyle>
            <a:lvl1pPr marL="0" indent="0">
              <a:buNone/>
              <a:defRPr sz="1600" b="1"/>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6808" y="585216"/>
            <a:ext cx="548640" cy="548640"/>
          </a:xfrm>
          <a:prstGeom prst="rect">
            <a:avLst/>
          </a:prstGeom>
        </p:spPr>
      </p:pic>
    </p:spTree>
    <p:extLst>
      <p:ext uri="{BB962C8B-B14F-4D97-AF65-F5344CB8AC3E}">
        <p14:creationId xmlns:p14="http://schemas.microsoft.com/office/powerpoint/2010/main" val="1705148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0" y="0"/>
            <a:ext cx="3858936" cy="6858000"/>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4727448" y="1033272"/>
            <a:ext cx="4952679" cy="548641"/>
          </a:xfrm>
          <a:prstGeom prst="rect">
            <a:avLst/>
          </a:prstGeom>
        </p:spPr>
        <p:txBody>
          <a:bodyPr lIns="0" tIns="0" rIns="0" bIns="0" anchor="t" anchorCtr="0">
            <a:noAutofit/>
          </a:bodyPr>
          <a:lstStyle>
            <a:lvl1pPr>
              <a:defRPr sz="2400" b="1"/>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4727448" y="768097"/>
            <a:ext cx="4952680"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
        <p:nvSpPr>
          <p:cNvPr id="11" name="Text Placeholder 10">
            <a:extLst>
              <a:ext uri="{FF2B5EF4-FFF2-40B4-BE49-F238E27FC236}">
                <a16:creationId xmlns:a16="http://schemas.microsoft.com/office/drawing/2014/main" id="{0F24691E-6CEF-A7B2-CBC0-F4AD8267DABC}"/>
              </a:ext>
            </a:extLst>
          </p:cNvPr>
          <p:cNvSpPr>
            <a:spLocks noGrp="1"/>
          </p:cNvSpPr>
          <p:nvPr>
            <p:ph type="body" sz="quarter" idx="14"/>
          </p:nvPr>
        </p:nvSpPr>
        <p:spPr>
          <a:xfrm>
            <a:off x="4727448" y="3200398"/>
            <a:ext cx="6852549" cy="242889"/>
          </a:xfrm>
        </p:spPr>
        <p:txBody>
          <a:bodyPr/>
          <a:lstStyle>
            <a:lvl1pPr marL="0" indent="0">
              <a:buNone/>
              <a:defRPr sz="1600" b="1"/>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6808" y="585216"/>
            <a:ext cx="548640" cy="548640"/>
          </a:xfrm>
          <a:prstGeom prst="rect">
            <a:avLst/>
          </a:prstGeom>
        </p:spPr>
      </p:pic>
      <p:sp>
        <p:nvSpPr>
          <p:cNvPr id="4" name="Content Placeholder 2">
            <a:extLst>
              <a:ext uri="{FF2B5EF4-FFF2-40B4-BE49-F238E27FC236}">
                <a16:creationId xmlns:a16="http://schemas.microsoft.com/office/drawing/2014/main" id="{F0DE64A1-8D47-1814-DCFC-78D8B18809EC}"/>
              </a:ext>
            </a:extLst>
          </p:cNvPr>
          <p:cNvSpPr>
            <a:spLocks noGrp="1"/>
          </p:cNvSpPr>
          <p:nvPr>
            <p:ph idx="15"/>
          </p:nvPr>
        </p:nvSpPr>
        <p:spPr>
          <a:xfrm>
            <a:off x="4727448" y="4846320"/>
            <a:ext cx="6852549" cy="1809004"/>
          </a:xfrm>
        </p:spPr>
        <p:txBody>
          <a:bodyPr numCol="2"/>
          <a:lstStyle>
            <a:lvl1pPr marL="182880" indent="-182880">
              <a:buFont typeface="Arial" panose="020B0604020202020204" pitchFamily="34" charset="0"/>
              <a:buChar char="•"/>
              <a:defRPr sz="1400"/>
            </a:lvl1pPr>
            <a:lvl2pPr marL="365760" indent="-182880">
              <a:buFont typeface="Arial" panose="020B0604020202020204" pitchFamily="34" charset="0"/>
              <a:buChar char="•"/>
              <a:defRPr sz="1400"/>
            </a:lvl2pPr>
            <a:lvl3pPr marL="548640" indent="-182880">
              <a:buFont typeface="Arial" panose="020B0604020202020204" pitchFamily="34" charset="0"/>
              <a:buChar char="•"/>
              <a:defRPr sz="1400"/>
            </a:lvl3pPr>
            <a:lvl4pPr marL="731520" indent="-182880">
              <a:buFont typeface="Arial" panose="020B0604020202020204" pitchFamily="34" charset="0"/>
              <a:buChar char="•"/>
              <a:defRPr sz="1400"/>
            </a:lvl4pPr>
            <a:lvl5pPr marL="914400" indent="-18288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0">
            <a:extLst>
              <a:ext uri="{FF2B5EF4-FFF2-40B4-BE49-F238E27FC236}">
                <a16:creationId xmlns:a16="http://schemas.microsoft.com/office/drawing/2014/main" id="{4D6F1A45-FDDF-B6EE-1A87-E237AF9E349D}"/>
              </a:ext>
            </a:extLst>
          </p:cNvPr>
          <p:cNvSpPr>
            <a:spLocks noGrp="1"/>
          </p:cNvSpPr>
          <p:nvPr>
            <p:ph type="body" sz="quarter" idx="16" hasCustomPrompt="1"/>
          </p:nvPr>
        </p:nvSpPr>
        <p:spPr>
          <a:xfrm>
            <a:off x="4727448" y="4572000"/>
            <a:ext cx="6852549" cy="242888"/>
          </a:xfrm>
        </p:spPr>
        <p:txBody>
          <a:bodyPr/>
          <a:lstStyle>
            <a:lvl1pPr marL="0" indent="0">
              <a:buNone/>
              <a:defRPr sz="1200" b="1">
                <a:solidFill>
                  <a:schemeClr val="accent1"/>
                </a:solidFill>
              </a:defRPr>
            </a:lvl1pPr>
            <a:lvl2pPr marL="457200" indent="0">
              <a:buNone/>
              <a:defRPr/>
            </a:lvl2pPr>
          </a:lstStyle>
          <a:p>
            <a:pPr lvl="0"/>
            <a:r>
              <a:rPr lang="en-US" dirty="0"/>
              <a:t>CLICK TO EDIT MASTER TEXT STYLES</a:t>
            </a:r>
          </a:p>
        </p:txBody>
      </p:sp>
      <p:sp>
        <p:nvSpPr>
          <p:cNvPr id="10" name="Text Placeholder 19">
            <a:extLst>
              <a:ext uri="{FF2B5EF4-FFF2-40B4-BE49-F238E27FC236}">
                <a16:creationId xmlns:a16="http://schemas.microsoft.com/office/drawing/2014/main" id="{C34B250A-E5F9-3372-ABA4-FAB6BEE19A1E}"/>
              </a:ext>
            </a:extLst>
          </p:cNvPr>
          <p:cNvSpPr>
            <a:spLocks noGrp="1"/>
          </p:cNvSpPr>
          <p:nvPr>
            <p:ph type="body" sz="quarter" idx="18"/>
          </p:nvPr>
        </p:nvSpPr>
        <p:spPr>
          <a:xfrm>
            <a:off x="4727448" y="2053089"/>
            <a:ext cx="6858000" cy="1122821"/>
          </a:xfrm>
        </p:spPr>
        <p:txBody>
          <a:bodyPr/>
          <a:lstStyle>
            <a:lvl1pPr marL="0" indent="0">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a:extLst>
              <a:ext uri="{FF2B5EF4-FFF2-40B4-BE49-F238E27FC236}">
                <a16:creationId xmlns:a16="http://schemas.microsoft.com/office/drawing/2014/main" id="{C4345C1F-9EDE-2255-D58A-1798E0D94274}"/>
              </a:ext>
            </a:extLst>
          </p:cNvPr>
          <p:cNvSpPr>
            <a:spLocks noGrp="1"/>
          </p:cNvSpPr>
          <p:nvPr>
            <p:ph type="body" sz="quarter" idx="19"/>
          </p:nvPr>
        </p:nvSpPr>
        <p:spPr>
          <a:xfrm>
            <a:off x="4721997" y="3525679"/>
            <a:ext cx="6858000" cy="869950"/>
          </a:xfrm>
        </p:spPr>
        <p:txBody>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427076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8333064" y="0"/>
            <a:ext cx="3858936" cy="6858000"/>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791835" y="1033272"/>
            <a:ext cx="4952679" cy="548641"/>
          </a:xfrm>
          <a:prstGeom prst="rect">
            <a:avLst/>
          </a:prstGeom>
        </p:spPr>
        <p:txBody>
          <a:bodyPr lIns="0" tIns="0" rIns="0" bIns="0" anchor="t" anchorCtr="0">
            <a:noAutofit/>
          </a:bodyPr>
          <a:lstStyle>
            <a:lvl1pPr>
              <a:defRPr sz="2400" b="1"/>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791835" y="768097"/>
            <a:ext cx="4952680"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6808" y="585216"/>
            <a:ext cx="548640" cy="548640"/>
          </a:xfrm>
          <a:prstGeom prst="rect">
            <a:avLst/>
          </a:prstGeom>
        </p:spPr>
      </p:pic>
      <p:sp>
        <p:nvSpPr>
          <p:cNvPr id="10" name="Text Placeholder 19">
            <a:extLst>
              <a:ext uri="{FF2B5EF4-FFF2-40B4-BE49-F238E27FC236}">
                <a16:creationId xmlns:a16="http://schemas.microsoft.com/office/drawing/2014/main" id="{C34B250A-E5F9-3372-ABA4-FAB6BEE19A1E}"/>
              </a:ext>
            </a:extLst>
          </p:cNvPr>
          <p:cNvSpPr>
            <a:spLocks noGrp="1"/>
          </p:cNvSpPr>
          <p:nvPr>
            <p:ph type="body" sz="quarter" idx="18"/>
          </p:nvPr>
        </p:nvSpPr>
        <p:spPr>
          <a:xfrm>
            <a:off x="791835" y="5054141"/>
            <a:ext cx="6858000" cy="1122821"/>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Content Placeholder 3">
            <a:extLst>
              <a:ext uri="{FF2B5EF4-FFF2-40B4-BE49-F238E27FC236}">
                <a16:creationId xmlns:a16="http://schemas.microsoft.com/office/drawing/2014/main" id="{A0B42E79-6F72-6FBC-6E41-5A4874466DDC}"/>
              </a:ext>
            </a:extLst>
          </p:cNvPr>
          <p:cNvSpPr>
            <a:spLocks noGrp="1"/>
          </p:cNvSpPr>
          <p:nvPr>
            <p:ph sz="half" idx="2"/>
          </p:nvPr>
        </p:nvSpPr>
        <p:spPr>
          <a:xfrm>
            <a:off x="718760" y="2103119"/>
            <a:ext cx="3926873" cy="2591711"/>
          </a:xfrm>
        </p:spPr>
        <p:txBody>
          <a:bodyPr lIns="0" tIns="0" rIns="0" bIns="0">
            <a:noAutofit/>
          </a:bodyPr>
          <a:lstStyle>
            <a:lvl1pPr marL="0" indent="0">
              <a:buNone/>
              <a:defRPr sz="1300" b="0" i="0">
                <a:latin typeface="Arial" panose="020B0604020202020204" pitchFamily="34" charset="0"/>
                <a:cs typeface="Arial" panose="020B0604020202020204" pitchFamily="34" charset="0"/>
              </a:defRPr>
            </a:lvl1pPr>
            <a:lvl2pPr marL="365760" indent="-182880">
              <a:buNone/>
              <a:defRPr sz="1300" b="0" i="0">
                <a:latin typeface="Arial" panose="020B0604020202020204" pitchFamily="34" charset="0"/>
                <a:cs typeface="Arial" panose="020B0604020202020204" pitchFamily="34" charset="0"/>
              </a:defRPr>
            </a:lvl2pPr>
            <a:lvl3pPr marL="548640" indent="-182880">
              <a:buNone/>
              <a:defRPr sz="1300" b="0" i="0">
                <a:latin typeface="Arial" panose="020B0604020202020204" pitchFamily="34" charset="0"/>
                <a:cs typeface="Arial" panose="020B0604020202020204" pitchFamily="34" charset="0"/>
              </a:defRPr>
            </a:lvl3pPr>
            <a:lvl4pPr marL="731520" indent="-182880">
              <a:buNone/>
              <a:defRPr sz="1300" b="0" i="0">
                <a:latin typeface="Arial" panose="020B0604020202020204" pitchFamily="34" charset="0"/>
                <a:cs typeface="Arial" panose="020B0604020202020204" pitchFamily="34" charset="0"/>
              </a:defRPr>
            </a:lvl4pPr>
            <a:lvl5pPr marL="914400" indent="-182880">
              <a:buNone/>
              <a:defRPr sz="13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DBDFEAD6-3360-994E-5651-DC8F0D093B0A}"/>
              </a:ext>
            </a:extLst>
          </p:cNvPr>
          <p:cNvSpPr>
            <a:spLocks noGrp="1"/>
          </p:cNvSpPr>
          <p:nvPr>
            <p:ph sz="half" idx="12"/>
          </p:nvPr>
        </p:nvSpPr>
        <p:spPr>
          <a:xfrm>
            <a:off x="5062996" y="2103119"/>
            <a:ext cx="2586839" cy="2591711"/>
          </a:xfrm>
        </p:spPr>
        <p:txBody>
          <a:bodyPr lIns="0" tIns="0" rIns="0" bIns="0">
            <a:noAutofit/>
          </a:bodyPr>
          <a:lstStyle>
            <a:lvl1pPr marL="0" indent="0">
              <a:buNone/>
              <a:defRPr sz="1300" b="0" i="0">
                <a:latin typeface="Arial" panose="020B0604020202020204" pitchFamily="34" charset="0"/>
                <a:cs typeface="Arial" panose="020B0604020202020204" pitchFamily="34" charset="0"/>
              </a:defRPr>
            </a:lvl1pPr>
            <a:lvl2pPr marL="365760" indent="-182880">
              <a:buNone/>
              <a:defRPr sz="1300" b="0" i="0">
                <a:latin typeface="Circular Std Book Italic" panose="020B0604020101020102" pitchFamily="34" charset="77"/>
                <a:cs typeface="Circular Std Book Italic" panose="020B0604020101020102" pitchFamily="34" charset="77"/>
              </a:defRPr>
            </a:lvl2pPr>
            <a:lvl3pPr marL="548640" indent="-182880">
              <a:buNone/>
              <a:defRPr sz="1300" b="0" i="0">
                <a:latin typeface="Circular Std Book Italic" panose="020B0604020101020102" pitchFamily="34" charset="77"/>
                <a:cs typeface="Circular Std Book Italic" panose="020B0604020101020102" pitchFamily="34" charset="77"/>
              </a:defRPr>
            </a:lvl3pPr>
            <a:lvl4pPr marL="731520" indent="-182880">
              <a:buNone/>
              <a:defRPr sz="1300" b="0" i="0">
                <a:latin typeface="Circular Std Book Italic" panose="020B0604020101020102" pitchFamily="34" charset="77"/>
                <a:cs typeface="Circular Std Book Italic" panose="020B0604020101020102" pitchFamily="34" charset="77"/>
              </a:defRPr>
            </a:lvl4pPr>
            <a:lvl5pPr marL="914400" indent="-182880">
              <a:buNone/>
              <a:defRPr sz="1300" b="0" i="0">
                <a:latin typeface="Circular Std Book Italic" panose="020B0604020101020102" pitchFamily="34" charset="77"/>
                <a:cs typeface="Circular Std Book Italic" panose="020B0604020101020102" pitchFamily="34" charset="77"/>
              </a:defRPr>
            </a:lvl5pPr>
          </a:lstStyle>
          <a:p>
            <a:pPr lvl="0"/>
            <a:r>
              <a:rPr lang="en-US"/>
              <a:t>Click to edit Master text styles</a:t>
            </a:r>
          </a:p>
        </p:txBody>
      </p:sp>
    </p:spTree>
    <p:extLst>
      <p:ext uri="{BB962C8B-B14F-4D97-AF65-F5344CB8AC3E}">
        <p14:creationId xmlns:p14="http://schemas.microsoft.com/office/powerpoint/2010/main" val="2877134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0" y="0"/>
            <a:ext cx="6096000" cy="6858000"/>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6864097" y="1033272"/>
            <a:ext cx="4102354" cy="548641"/>
          </a:xfrm>
          <a:prstGeom prst="rect">
            <a:avLst/>
          </a:prstGeom>
        </p:spPr>
        <p:txBody>
          <a:bodyPr lIns="0" tIns="0" rIns="0" bIns="0" anchor="t" anchorCtr="0">
            <a:noAutofit/>
          </a:bodyPr>
          <a:lstStyle>
            <a:lvl1pPr>
              <a:defRPr sz="2400" b="1"/>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6876288" y="768097"/>
            <a:ext cx="4090162"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6808" y="585216"/>
            <a:ext cx="548640" cy="548640"/>
          </a:xfrm>
          <a:prstGeom prst="rect">
            <a:avLst/>
          </a:prstGeom>
        </p:spPr>
      </p:pic>
      <p:sp>
        <p:nvSpPr>
          <p:cNvPr id="4" name="Content Placeholder 2">
            <a:extLst>
              <a:ext uri="{FF2B5EF4-FFF2-40B4-BE49-F238E27FC236}">
                <a16:creationId xmlns:a16="http://schemas.microsoft.com/office/drawing/2014/main" id="{F0DE64A1-8D47-1814-DCFC-78D8B18809EC}"/>
              </a:ext>
            </a:extLst>
          </p:cNvPr>
          <p:cNvSpPr>
            <a:spLocks noGrp="1"/>
          </p:cNvSpPr>
          <p:nvPr>
            <p:ph idx="15"/>
          </p:nvPr>
        </p:nvSpPr>
        <p:spPr>
          <a:xfrm>
            <a:off x="6864097" y="3200400"/>
            <a:ext cx="4721352" cy="1809004"/>
          </a:xfrm>
        </p:spPr>
        <p:txBody>
          <a:bodyPr numCol="2"/>
          <a:lstStyle>
            <a:lvl1pPr marL="182880" indent="-182880">
              <a:buFont typeface="Arial" panose="020B0604020202020204" pitchFamily="34" charset="0"/>
              <a:buChar char="•"/>
              <a:defRPr sz="1400"/>
            </a:lvl1pPr>
            <a:lvl2pPr marL="365760" indent="-182880">
              <a:buFont typeface="Arial" panose="020B0604020202020204" pitchFamily="34" charset="0"/>
              <a:buChar char="•"/>
              <a:defRPr sz="1400"/>
            </a:lvl2pPr>
            <a:lvl3pPr marL="548640" indent="-182880">
              <a:buFont typeface="Arial" panose="020B0604020202020204" pitchFamily="34" charset="0"/>
              <a:buChar char="•"/>
              <a:defRPr sz="1400"/>
            </a:lvl3pPr>
            <a:lvl4pPr marL="731520" indent="-182880">
              <a:buFont typeface="Arial" panose="020B0604020202020204" pitchFamily="34" charset="0"/>
              <a:buChar char="•"/>
              <a:defRPr sz="1400"/>
            </a:lvl4pPr>
            <a:lvl5pPr marL="914400" indent="-18288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0">
            <a:extLst>
              <a:ext uri="{FF2B5EF4-FFF2-40B4-BE49-F238E27FC236}">
                <a16:creationId xmlns:a16="http://schemas.microsoft.com/office/drawing/2014/main" id="{4D6F1A45-FDDF-B6EE-1A87-E237AF9E349D}"/>
              </a:ext>
            </a:extLst>
          </p:cNvPr>
          <p:cNvSpPr>
            <a:spLocks noGrp="1"/>
          </p:cNvSpPr>
          <p:nvPr>
            <p:ph type="body" sz="quarter" idx="16" hasCustomPrompt="1"/>
          </p:nvPr>
        </p:nvSpPr>
        <p:spPr>
          <a:xfrm>
            <a:off x="6864097" y="2926080"/>
            <a:ext cx="4721352" cy="242888"/>
          </a:xfrm>
        </p:spPr>
        <p:txBody>
          <a:bodyPr/>
          <a:lstStyle>
            <a:lvl1pPr marL="0" indent="0">
              <a:buNone/>
              <a:defRPr sz="1050" b="1">
                <a:solidFill>
                  <a:schemeClr val="accent1"/>
                </a:solidFill>
              </a:defRPr>
            </a:lvl1pPr>
            <a:lvl2pPr marL="457200" indent="0">
              <a:buNone/>
              <a:defRPr/>
            </a:lvl2pPr>
          </a:lstStyle>
          <a:p>
            <a:pPr lvl="0"/>
            <a:r>
              <a:rPr lang="en-US" dirty="0"/>
              <a:t>CLICK TO EDIT MASTER TEXT STYLES</a:t>
            </a:r>
          </a:p>
        </p:txBody>
      </p:sp>
      <p:sp>
        <p:nvSpPr>
          <p:cNvPr id="10" name="Text Placeholder 19">
            <a:extLst>
              <a:ext uri="{FF2B5EF4-FFF2-40B4-BE49-F238E27FC236}">
                <a16:creationId xmlns:a16="http://schemas.microsoft.com/office/drawing/2014/main" id="{C34B250A-E5F9-3372-ABA4-FAB6BEE19A1E}"/>
              </a:ext>
            </a:extLst>
          </p:cNvPr>
          <p:cNvSpPr>
            <a:spLocks noGrp="1"/>
          </p:cNvSpPr>
          <p:nvPr>
            <p:ph type="body" sz="quarter" idx="18"/>
          </p:nvPr>
        </p:nvSpPr>
        <p:spPr>
          <a:xfrm>
            <a:off x="6864096" y="2053089"/>
            <a:ext cx="4721352" cy="338691"/>
          </a:xfrm>
        </p:spPr>
        <p:txBody>
          <a:bodyPr/>
          <a:lstStyle>
            <a:lvl1pPr marL="0" indent="0">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Tree>
    <p:extLst>
      <p:ext uri="{BB962C8B-B14F-4D97-AF65-F5344CB8AC3E}">
        <p14:creationId xmlns:p14="http://schemas.microsoft.com/office/powerpoint/2010/main" val="3578243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BBEA89-2E51-3DC8-16F1-3B91C2C17161}"/>
              </a:ext>
            </a:extLst>
          </p:cNvPr>
          <p:cNvSpPr/>
          <p:nvPr userDrawn="1"/>
        </p:nvSpPr>
        <p:spPr>
          <a:xfrm>
            <a:off x="6096000" y="0"/>
            <a:ext cx="609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786384" y="765469"/>
            <a:ext cx="4553146" cy="5312004"/>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6864097" y="1371600"/>
            <a:ext cx="4102354" cy="548641"/>
          </a:xfrm>
          <a:prstGeom prst="rect">
            <a:avLst/>
          </a:prstGeom>
        </p:spPr>
        <p:txBody>
          <a:bodyPr lIns="0" tIns="0" rIns="0" bIns="0" anchor="t" anchorCtr="0">
            <a:noAutofit/>
          </a:bodyPr>
          <a:lstStyle>
            <a:lvl1pPr>
              <a:defRPr sz="2400" b="1"/>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6876288" y="768097"/>
            <a:ext cx="4090162"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6808" y="585216"/>
            <a:ext cx="548640" cy="548640"/>
          </a:xfrm>
          <a:prstGeom prst="rect">
            <a:avLst/>
          </a:prstGeom>
        </p:spPr>
      </p:pic>
      <p:sp>
        <p:nvSpPr>
          <p:cNvPr id="4" name="Content Placeholder 2">
            <a:extLst>
              <a:ext uri="{FF2B5EF4-FFF2-40B4-BE49-F238E27FC236}">
                <a16:creationId xmlns:a16="http://schemas.microsoft.com/office/drawing/2014/main" id="{F0DE64A1-8D47-1814-DCFC-78D8B18809EC}"/>
              </a:ext>
            </a:extLst>
          </p:cNvPr>
          <p:cNvSpPr>
            <a:spLocks noGrp="1"/>
          </p:cNvSpPr>
          <p:nvPr>
            <p:ph idx="15"/>
          </p:nvPr>
        </p:nvSpPr>
        <p:spPr>
          <a:xfrm>
            <a:off x="6864097" y="3200400"/>
            <a:ext cx="4721352" cy="1809004"/>
          </a:xfrm>
        </p:spPr>
        <p:txBody>
          <a:bodyPr numCol="2"/>
          <a:lstStyle>
            <a:lvl1pPr marL="182880" indent="-182880">
              <a:buFont typeface="Arial" panose="020B0604020202020204" pitchFamily="34" charset="0"/>
              <a:buChar char="•"/>
              <a:defRPr sz="1400"/>
            </a:lvl1pPr>
            <a:lvl2pPr marL="365760" indent="-182880">
              <a:buFont typeface="Arial" panose="020B0604020202020204" pitchFamily="34" charset="0"/>
              <a:buChar char="•"/>
              <a:defRPr sz="1400"/>
            </a:lvl2pPr>
            <a:lvl3pPr marL="548640" indent="-182880">
              <a:buFont typeface="Arial" panose="020B0604020202020204" pitchFamily="34" charset="0"/>
              <a:buChar char="•"/>
              <a:defRPr sz="1400"/>
            </a:lvl3pPr>
            <a:lvl4pPr marL="731520" indent="-182880">
              <a:buFont typeface="Arial" panose="020B0604020202020204" pitchFamily="34" charset="0"/>
              <a:buChar char="•"/>
              <a:defRPr sz="1400"/>
            </a:lvl4pPr>
            <a:lvl5pPr marL="914400" indent="-18288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0">
            <a:extLst>
              <a:ext uri="{FF2B5EF4-FFF2-40B4-BE49-F238E27FC236}">
                <a16:creationId xmlns:a16="http://schemas.microsoft.com/office/drawing/2014/main" id="{4D6F1A45-FDDF-B6EE-1A87-E237AF9E349D}"/>
              </a:ext>
            </a:extLst>
          </p:cNvPr>
          <p:cNvSpPr>
            <a:spLocks noGrp="1"/>
          </p:cNvSpPr>
          <p:nvPr>
            <p:ph type="body" sz="quarter" idx="16" hasCustomPrompt="1"/>
          </p:nvPr>
        </p:nvSpPr>
        <p:spPr>
          <a:xfrm>
            <a:off x="6864097" y="2926080"/>
            <a:ext cx="4721352" cy="242888"/>
          </a:xfrm>
        </p:spPr>
        <p:txBody>
          <a:bodyPr/>
          <a:lstStyle>
            <a:lvl1pPr marL="0" indent="0">
              <a:buNone/>
              <a:defRPr sz="1050" b="1">
                <a:solidFill>
                  <a:schemeClr val="accent1"/>
                </a:solidFill>
              </a:defRPr>
            </a:lvl1pPr>
            <a:lvl2pPr marL="457200" indent="0">
              <a:buNone/>
              <a:defRPr/>
            </a:lvl2pPr>
          </a:lstStyle>
          <a:p>
            <a:pPr lvl="0"/>
            <a:r>
              <a:rPr lang="en-US" dirty="0"/>
              <a:t>CLICK TO EDIT MASTER TEXT STYLES</a:t>
            </a:r>
          </a:p>
        </p:txBody>
      </p:sp>
      <p:sp>
        <p:nvSpPr>
          <p:cNvPr id="10" name="Text Placeholder 19">
            <a:extLst>
              <a:ext uri="{FF2B5EF4-FFF2-40B4-BE49-F238E27FC236}">
                <a16:creationId xmlns:a16="http://schemas.microsoft.com/office/drawing/2014/main" id="{C34B250A-E5F9-3372-ABA4-FAB6BEE19A1E}"/>
              </a:ext>
            </a:extLst>
          </p:cNvPr>
          <p:cNvSpPr>
            <a:spLocks noGrp="1"/>
          </p:cNvSpPr>
          <p:nvPr>
            <p:ph type="body" sz="quarter" idx="18"/>
          </p:nvPr>
        </p:nvSpPr>
        <p:spPr>
          <a:xfrm>
            <a:off x="6864096" y="2053089"/>
            <a:ext cx="4721352" cy="338691"/>
          </a:xfrm>
        </p:spPr>
        <p:txBody>
          <a:bodyPr/>
          <a:lstStyle>
            <a:lvl1pPr marL="0" indent="0">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Tree>
    <p:extLst>
      <p:ext uri="{BB962C8B-B14F-4D97-AF65-F5344CB8AC3E}">
        <p14:creationId xmlns:p14="http://schemas.microsoft.com/office/powerpoint/2010/main" val="62928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3"/>
        <p:cNvGrpSpPr/>
        <p:nvPr/>
      </p:nvGrpSpPr>
      <p:grpSpPr>
        <a:xfrm>
          <a:off x="0" y="0"/>
          <a:ext cx="0" cy="0"/>
          <a:chOff x="0" y="0"/>
          <a:chExt cx="0" cy="0"/>
        </a:xfrm>
      </p:grpSpPr>
      <p:sp>
        <p:nvSpPr>
          <p:cNvPr id="14" name="Google Shape;14;p3"/>
          <p:cNvSpPr/>
          <p:nvPr/>
        </p:nvSpPr>
        <p:spPr>
          <a:xfrm>
            <a:off x="-23100" y="0"/>
            <a:ext cx="12229399" cy="6858000"/>
          </a:xfrm>
          <a:prstGeom prst="rect">
            <a:avLst/>
          </a:prstGeom>
          <a:solidFill>
            <a:srgbClr val="0C2B1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cxnSp>
        <p:nvCxnSpPr>
          <p:cNvPr id="16" name="Google Shape;16;p3"/>
          <p:cNvCxnSpPr/>
          <p:nvPr/>
        </p:nvCxnSpPr>
        <p:spPr>
          <a:xfrm rot="10800000" flipH="1">
            <a:off x="592323" y="1642045"/>
            <a:ext cx="3983200" cy="16800"/>
          </a:xfrm>
          <a:prstGeom prst="straightConnector1">
            <a:avLst/>
          </a:prstGeom>
          <a:noFill/>
          <a:ln w="38100" cap="flat" cmpd="sng">
            <a:solidFill>
              <a:srgbClr val="FFFFFF"/>
            </a:solidFill>
            <a:prstDash val="solid"/>
            <a:round/>
            <a:headEnd type="none" w="sm" len="sm"/>
            <a:tailEnd type="none" w="sm" len="sm"/>
          </a:ln>
        </p:spPr>
      </p:cxnSp>
      <p:sp>
        <p:nvSpPr>
          <p:cNvPr id="17" name="Google Shape;17;p3"/>
          <p:cNvSpPr/>
          <p:nvPr/>
        </p:nvSpPr>
        <p:spPr>
          <a:xfrm>
            <a:off x="8229599" y="100"/>
            <a:ext cx="3976700" cy="6858000"/>
          </a:xfrm>
          <a:prstGeom prst="rect">
            <a:avLst/>
          </a:prstGeom>
          <a:solidFill>
            <a:schemeClr val="lt1"/>
          </a:solidFill>
          <a:ln w="9525" cap="flat" cmpd="sng">
            <a:solidFill>
              <a:schemeClr val="bg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dirty="0"/>
          </a:p>
        </p:txBody>
      </p:sp>
      <p:pic>
        <p:nvPicPr>
          <p:cNvPr id="20" name="Google Shape;20;p3" descr="A black background with green text&#10;&#10;Description automatically generated"/>
          <p:cNvPicPr preferRelativeResize="0"/>
          <p:nvPr/>
        </p:nvPicPr>
        <p:blipFill rotWithShape="1">
          <a:blip r:embed="rId2">
            <a:alphaModFix/>
          </a:blip>
          <a:srcRect/>
          <a:stretch/>
        </p:blipFill>
        <p:spPr>
          <a:xfrm>
            <a:off x="9804401" y="6273777"/>
            <a:ext cx="2232279" cy="410569"/>
          </a:xfrm>
          <a:prstGeom prst="rect">
            <a:avLst/>
          </a:prstGeom>
          <a:noFill/>
          <a:ln>
            <a:noFill/>
          </a:ln>
        </p:spPr>
      </p:pic>
      <p:sp>
        <p:nvSpPr>
          <p:cNvPr id="6" name="Google Shape;62;p8">
            <a:extLst>
              <a:ext uri="{FF2B5EF4-FFF2-40B4-BE49-F238E27FC236}">
                <a16:creationId xmlns:a16="http://schemas.microsoft.com/office/drawing/2014/main" id="{4233E02E-19F3-1918-A644-1F7E2BE08A10}"/>
              </a:ext>
            </a:extLst>
          </p:cNvPr>
          <p:cNvSpPr/>
          <p:nvPr/>
        </p:nvSpPr>
        <p:spPr>
          <a:xfrm>
            <a:off x="7900242" y="835950"/>
            <a:ext cx="3808316" cy="5256164"/>
          </a:xfrm>
          <a:custGeom>
            <a:avLst/>
            <a:gdLst/>
            <a:ahLst/>
            <a:cxnLst/>
            <a:rect l="l" t="t" r="r" b="b"/>
            <a:pathLst>
              <a:path w="3600450" h="4859020" extrusionOk="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3">
              <a:alphaModFix/>
            </a:blip>
            <a:stretch>
              <a:fillRect l="-6559" r="-656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dirty="0">
              <a:solidFill>
                <a:srgbClr val="FFFFFF"/>
              </a:solidFill>
              <a:latin typeface="Calibri"/>
              <a:ea typeface="Calibri"/>
              <a:cs typeface="Calibri"/>
              <a:sym typeface="Calibri"/>
            </a:endParaRPr>
          </a:p>
        </p:txBody>
      </p:sp>
      <p:sp>
        <p:nvSpPr>
          <p:cNvPr id="7" name="Google Shape;63;p8">
            <a:extLst>
              <a:ext uri="{FF2B5EF4-FFF2-40B4-BE49-F238E27FC236}">
                <a16:creationId xmlns:a16="http://schemas.microsoft.com/office/drawing/2014/main" id="{91828A8E-014A-01E9-AD88-81D0E2855F00}"/>
              </a:ext>
            </a:extLst>
          </p:cNvPr>
          <p:cNvSpPr/>
          <p:nvPr/>
        </p:nvSpPr>
        <p:spPr>
          <a:xfrm>
            <a:off x="7866659" y="765886"/>
            <a:ext cx="3875483" cy="5326228"/>
          </a:xfrm>
          <a:custGeom>
            <a:avLst/>
            <a:gdLst/>
            <a:ahLst/>
            <a:cxnLst/>
            <a:rect l="l" t="t" r="r" b="b"/>
            <a:pathLst>
              <a:path w="3663950" h="4923790" extrusionOk="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chemeClr val="tx2">
              <a:lumMod val="40000"/>
              <a:lumOff val="60000"/>
            </a:schemeClr>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25131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6096000" y="0"/>
            <a:ext cx="6096000" cy="6858000"/>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786384" y="1645919"/>
            <a:ext cx="4952679" cy="3246349"/>
          </a:xfrm>
          <a:prstGeom prst="rect">
            <a:avLst/>
          </a:prstGeom>
        </p:spPr>
        <p:txBody>
          <a:bodyPr lIns="0" tIns="0" rIns="0" bIns="0" anchor="t" anchorCtr="0">
            <a:noAutofit/>
          </a:bodyPr>
          <a:lstStyle>
            <a:lvl1pPr>
              <a:defRPr sz="40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B063E4D-38CB-EE37-966A-5CB3890B996D}"/>
              </a:ext>
            </a:extLst>
          </p:cNvPr>
          <p:cNvSpPr>
            <a:spLocks noGrp="1"/>
          </p:cNvSpPr>
          <p:nvPr>
            <p:ph idx="1"/>
          </p:nvPr>
        </p:nvSpPr>
        <p:spPr>
          <a:xfrm>
            <a:off x="786383" y="5394960"/>
            <a:ext cx="4952109" cy="242889"/>
          </a:xfrm>
        </p:spPr>
        <p:txBody>
          <a:bodyPr/>
          <a:lstStyle>
            <a:lvl1pPr marL="0" indent="0">
              <a:buNone/>
              <a:defRPr sz="1400" i="1"/>
            </a:lvl1pPr>
            <a:lvl2pPr marL="182880" indent="0">
              <a:buNone/>
              <a:defRPr sz="1400"/>
            </a:lvl2pPr>
            <a:lvl3pPr marL="365760" indent="0">
              <a:buNone/>
              <a:defRPr sz="1400"/>
            </a:lvl3pPr>
            <a:lvl4pPr marL="548640" indent="0">
              <a:buNone/>
              <a:defRPr sz="1400"/>
            </a:lvl4pPr>
            <a:lvl5pPr marL="731520" indent="0">
              <a:buNone/>
              <a:defRPr sz="1400"/>
            </a:lvl5pPr>
          </a:lstStyle>
          <a:p>
            <a:pPr lvl="0"/>
            <a:r>
              <a:rPr lang="en-US"/>
              <a:t>Click to edit Master text styles</a:t>
            </a:r>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785813" y="768097"/>
            <a:ext cx="4952680"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
        <p:nvSpPr>
          <p:cNvPr id="11" name="Text Placeholder 10">
            <a:extLst>
              <a:ext uri="{FF2B5EF4-FFF2-40B4-BE49-F238E27FC236}">
                <a16:creationId xmlns:a16="http://schemas.microsoft.com/office/drawing/2014/main" id="{0F24691E-6CEF-A7B2-CBC0-F4AD8267DABC}"/>
              </a:ext>
            </a:extLst>
          </p:cNvPr>
          <p:cNvSpPr>
            <a:spLocks noGrp="1"/>
          </p:cNvSpPr>
          <p:nvPr>
            <p:ph type="body" sz="quarter" idx="14"/>
          </p:nvPr>
        </p:nvSpPr>
        <p:spPr>
          <a:xfrm>
            <a:off x="785812" y="5120640"/>
            <a:ext cx="4952109" cy="242888"/>
          </a:xfrm>
        </p:spPr>
        <p:txBody>
          <a:bodyPr/>
          <a:lstStyle>
            <a:lvl1pPr marL="0" indent="0">
              <a:buNone/>
              <a:defRPr sz="1600" b="1">
                <a:solidFill>
                  <a:schemeClr val="accent1"/>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6808" y="585216"/>
            <a:ext cx="548640" cy="548640"/>
          </a:xfrm>
          <a:prstGeom prst="rect">
            <a:avLst/>
          </a:prstGeom>
        </p:spPr>
      </p:pic>
    </p:spTree>
    <p:extLst>
      <p:ext uri="{BB962C8B-B14F-4D97-AF65-F5344CB8AC3E}">
        <p14:creationId xmlns:p14="http://schemas.microsoft.com/office/powerpoint/2010/main" val="254114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9131300" y="0"/>
            <a:ext cx="3060700" cy="3429000"/>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786384" y="1371600"/>
            <a:ext cx="4952679" cy="1379449"/>
          </a:xfrm>
          <a:prstGeom prst="rect">
            <a:avLst/>
          </a:prstGeom>
        </p:spPr>
        <p:txBody>
          <a:bodyPr lIns="0" tIns="0" rIns="0" bIns="0" anchor="t" anchorCtr="0">
            <a:noAutofit/>
          </a:bodyPr>
          <a:lstStyle>
            <a:lvl1pPr>
              <a:defRPr sz="48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B063E4D-38CB-EE37-966A-5CB3890B996D}"/>
              </a:ext>
            </a:extLst>
          </p:cNvPr>
          <p:cNvSpPr>
            <a:spLocks noGrp="1"/>
          </p:cNvSpPr>
          <p:nvPr>
            <p:ph idx="1"/>
          </p:nvPr>
        </p:nvSpPr>
        <p:spPr>
          <a:xfrm>
            <a:off x="786383" y="4844211"/>
            <a:ext cx="4952109" cy="1183335"/>
          </a:xfrm>
        </p:spPr>
        <p:txBody>
          <a:bodyPr numCol="2"/>
          <a:lstStyle>
            <a:lvl1pPr marL="0" indent="-182880">
              <a:buFont typeface="Arial" panose="020B0604020202020204" pitchFamily="34" charset="0"/>
              <a:buChar char="•"/>
              <a:defRPr sz="1200"/>
            </a:lvl1pPr>
            <a:lvl2pPr marL="365760" indent="-182880">
              <a:buFont typeface="Arial" panose="020B0604020202020204" pitchFamily="34" charset="0"/>
              <a:buChar char="•"/>
              <a:defRPr sz="1200"/>
            </a:lvl2pPr>
            <a:lvl3pPr marL="548640" indent="-182880">
              <a:buFont typeface="Arial" panose="020B0604020202020204" pitchFamily="34" charset="0"/>
              <a:buChar char="•"/>
              <a:defRPr sz="1200"/>
            </a:lvl3pPr>
            <a:lvl4pPr marL="731520" indent="-182880">
              <a:buFont typeface="Arial" panose="020B0604020202020204" pitchFamily="34" charset="0"/>
              <a:buChar char="•"/>
              <a:defRPr sz="1200"/>
            </a:lvl4pPr>
            <a:lvl5pPr marL="914400" indent="-182880">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785813" y="768097"/>
            <a:ext cx="4952680"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
        <p:nvSpPr>
          <p:cNvPr id="11" name="Text Placeholder 10">
            <a:extLst>
              <a:ext uri="{FF2B5EF4-FFF2-40B4-BE49-F238E27FC236}">
                <a16:creationId xmlns:a16="http://schemas.microsoft.com/office/drawing/2014/main" id="{0F24691E-6CEF-A7B2-CBC0-F4AD8267DABC}"/>
              </a:ext>
            </a:extLst>
          </p:cNvPr>
          <p:cNvSpPr>
            <a:spLocks noGrp="1"/>
          </p:cNvSpPr>
          <p:nvPr>
            <p:ph type="body" sz="quarter" idx="14" hasCustomPrompt="1"/>
          </p:nvPr>
        </p:nvSpPr>
        <p:spPr>
          <a:xfrm>
            <a:off x="785812" y="4416552"/>
            <a:ext cx="4952109" cy="242888"/>
          </a:xfrm>
        </p:spPr>
        <p:txBody>
          <a:bodyPr/>
          <a:lstStyle>
            <a:lvl1pPr marL="0" indent="0">
              <a:buNone/>
              <a:defRPr sz="1300" b="1">
                <a:solidFill>
                  <a:schemeClr val="accent1"/>
                </a:solidFill>
              </a:defRPr>
            </a:lvl1pPr>
            <a:lvl2pPr marL="457200" indent="0">
              <a:buNone/>
              <a:defRPr/>
            </a:lvl2pPr>
          </a:lstStyle>
          <a:p>
            <a:pPr lvl="0"/>
            <a:r>
              <a:rPr lang="en-US" dirty="0"/>
              <a:t>CLICK TO EDIT MASTER TEXT STYLES</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6808" y="585216"/>
            <a:ext cx="548640" cy="548640"/>
          </a:xfrm>
          <a:prstGeom prst="rect">
            <a:avLst/>
          </a:prstGeom>
        </p:spPr>
      </p:pic>
      <p:sp>
        <p:nvSpPr>
          <p:cNvPr id="4" name="Picture Placeholder 5">
            <a:extLst>
              <a:ext uri="{FF2B5EF4-FFF2-40B4-BE49-F238E27FC236}">
                <a16:creationId xmlns:a16="http://schemas.microsoft.com/office/drawing/2014/main" id="{3A0FF9CE-C589-827F-90E1-5A0E7483F72A}"/>
              </a:ext>
            </a:extLst>
          </p:cNvPr>
          <p:cNvSpPr>
            <a:spLocks noGrp="1"/>
          </p:cNvSpPr>
          <p:nvPr>
            <p:ph type="pic" sz="quarter" idx="15"/>
          </p:nvPr>
        </p:nvSpPr>
        <p:spPr>
          <a:xfrm>
            <a:off x="9131300" y="3429000"/>
            <a:ext cx="3060700" cy="3429000"/>
          </a:xfrm>
          <a:noFill/>
        </p:spPr>
        <p:txBody>
          <a:bodyPr anchor="ctr"/>
          <a:lstStyle>
            <a:lvl1pPr marL="0" indent="0" algn="ctr">
              <a:buNone/>
              <a:defRPr sz="1400"/>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B86F536D-0598-70CB-C3FB-CE6326DDDDC6}"/>
              </a:ext>
            </a:extLst>
          </p:cNvPr>
          <p:cNvSpPr>
            <a:spLocks noGrp="1"/>
          </p:cNvSpPr>
          <p:nvPr>
            <p:ph type="body" sz="quarter" idx="16"/>
          </p:nvPr>
        </p:nvSpPr>
        <p:spPr>
          <a:xfrm>
            <a:off x="6070600" y="-1"/>
            <a:ext cx="3060700" cy="3429000"/>
          </a:xfrm>
          <a:solidFill>
            <a:schemeClr val="accent4"/>
          </a:solidFill>
        </p:spPr>
        <p:txBody>
          <a:bodyPr anchor="ctr"/>
          <a:lstStyle>
            <a:lvl1pPr marL="0" indent="0" algn="ctr">
              <a:buNone/>
              <a:defRPr sz="2000"/>
            </a:lvl1pPr>
          </a:lstStyle>
          <a:p>
            <a:pPr lvl="0"/>
            <a:r>
              <a:rPr lang="en-US"/>
              <a:t>Click to edit Master text styles</a:t>
            </a:r>
          </a:p>
        </p:txBody>
      </p:sp>
      <p:sp>
        <p:nvSpPr>
          <p:cNvPr id="17" name="Text Placeholder 16">
            <a:extLst>
              <a:ext uri="{FF2B5EF4-FFF2-40B4-BE49-F238E27FC236}">
                <a16:creationId xmlns:a16="http://schemas.microsoft.com/office/drawing/2014/main" id="{90220DDD-8B08-BA74-4D1B-9F15D10D544F}"/>
              </a:ext>
            </a:extLst>
          </p:cNvPr>
          <p:cNvSpPr>
            <a:spLocks noGrp="1"/>
          </p:cNvSpPr>
          <p:nvPr>
            <p:ph type="body" sz="quarter" idx="17"/>
          </p:nvPr>
        </p:nvSpPr>
        <p:spPr>
          <a:xfrm>
            <a:off x="6070600" y="3429000"/>
            <a:ext cx="3060700" cy="3429000"/>
          </a:xfrm>
          <a:solidFill>
            <a:schemeClr val="tx2"/>
          </a:solidFill>
        </p:spPr>
        <p:txBody>
          <a:bodyPr anchor="ctr"/>
          <a:lstStyle>
            <a:lvl1pPr marL="0" indent="0" algn="ctr">
              <a:buFontTx/>
              <a:buNone/>
              <a:defRPr sz="20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20" name="Text Placeholder 19">
            <a:extLst>
              <a:ext uri="{FF2B5EF4-FFF2-40B4-BE49-F238E27FC236}">
                <a16:creationId xmlns:a16="http://schemas.microsoft.com/office/drawing/2014/main" id="{FE3AF03E-3751-1978-F07F-F432070CCE32}"/>
              </a:ext>
            </a:extLst>
          </p:cNvPr>
          <p:cNvSpPr>
            <a:spLocks noGrp="1"/>
          </p:cNvSpPr>
          <p:nvPr>
            <p:ph type="body" sz="quarter" idx="18"/>
          </p:nvPr>
        </p:nvSpPr>
        <p:spPr>
          <a:xfrm>
            <a:off x="786384" y="3108960"/>
            <a:ext cx="4956048" cy="1122821"/>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Tree>
    <p:extLst>
      <p:ext uri="{BB962C8B-B14F-4D97-AF65-F5344CB8AC3E}">
        <p14:creationId xmlns:p14="http://schemas.microsoft.com/office/powerpoint/2010/main" val="953388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9131300" y="0"/>
            <a:ext cx="3060700" cy="3429000"/>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786384" y="1371600"/>
            <a:ext cx="4952679" cy="1379449"/>
          </a:xfrm>
          <a:prstGeom prst="rect">
            <a:avLst/>
          </a:prstGeom>
        </p:spPr>
        <p:txBody>
          <a:bodyPr lIns="0" tIns="0" rIns="0" bIns="0" anchor="t" anchorCtr="0">
            <a:noAutofit/>
          </a:bodyPr>
          <a:lstStyle>
            <a:lvl1pPr>
              <a:defRPr sz="48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B063E4D-38CB-EE37-966A-5CB3890B996D}"/>
              </a:ext>
            </a:extLst>
          </p:cNvPr>
          <p:cNvSpPr>
            <a:spLocks noGrp="1"/>
          </p:cNvSpPr>
          <p:nvPr>
            <p:ph idx="1"/>
          </p:nvPr>
        </p:nvSpPr>
        <p:spPr>
          <a:xfrm>
            <a:off x="786383" y="4844211"/>
            <a:ext cx="4952109" cy="1183335"/>
          </a:xfrm>
        </p:spPr>
        <p:txBody>
          <a:bodyPr numCol="2"/>
          <a:lstStyle>
            <a:lvl1pPr marL="182880" indent="-182880">
              <a:buFont typeface="Arial" panose="020B0604020202020204" pitchFamily="34" charset="0"/>
              <a:buChar char="•"/>
              <a:defRPr sz="1200"/>
            </a:lvl1pPr>
            <a:lvl2pPr marL="365760" indent="-182880">
              <a:buFont typeface="Arial" panose="020B0604020202020204" pitchFamily="34" charset="0"/>
              <a:buChar char="•"/>
              <a:defRPr sz="1200"/>
            </a:lvl2pPr>
            <a:lvl3pPr marL="548640" indent="-182880">
              <a:buFont typeface="Arial" panose="020B0604020202020204" pitchFamily="34" charset="0"/>
              <a:buChar char="•"/>
              <a:defRPr sz="1200"/>
            </a:lvl3pPr>
            <a:lvl4pPr marL="731520" indent="-182880">
              <a:buFont typeface="Arial" panose="020B0604020202020204" pitchFamily="34" charset="0"/>
              <a:buChar char="•"/>
              <a:defRPr sz="1200"/>
            </a:lvl4pPr>
            <a:lvl5pPr marL="914400" indent="-182880">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785813" y="768097"/>
            <a:ext cx="4952680"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
        <p:nvSpPr>
          <p:cNvPr id="11" name="Text Placeholder 10">
            <a:extLst>
              <a:ext uri="{FF2B5EF4-FFF2-40B4-BE49-F238E27FC236}">
                <a16:creationId xmlns:a16="http://schemas.microsoft.com/office/drawing/2014/main" id="{0F24691E-6CEF-A7B2-CBC0-F4AD8267DABC}"/>
              </a:ext>
            </a:extLst>
          </p:cNvPr>
          <p:cNvSpPr>
            <a:spLocks noGrp="1"/>
          </p:cNvSpPr>
          <p:nvPr>
            <p:ph type="body" sz="quarter" idx="14" hasCustomPrompt="1"/>
          </p:nvPr>
        </p:nvSpPr>
        <p:spPr>
          <a:xfrm>
            <a:off x="785812" y="4416552"/>
            <a:ext cx="4952109" cy="242888"/>
          </a:xfrm>
        </p:spPr>
        <p:txBody>
          <a:bodyPr/>
          <a:lstStyle>
            <a:lvl1pPr marL="0" indent="0">
              <a:buNone/>
              <a:defRPr sz="1300" b="1">
                <a:solidFill>
                  <a:schemeClr val="accent1"/>
                </a:solidFill>
              </a:defRPr>
            </a:lvl1pPr>
            <a:lvl2pPr marL="457200" indent="0">
              <a:buNone/>
              <a:defRPr/>
            </a:lvl2pPr>
          </a:lstStyle>
          <a:p>
            <a:pPr lvl="0"/>
            <a:r>
              <a:rPr lang="en-US" dirty="0"/>
              <a:t>CLICK TO EDIT MASTER TEXT STYLES</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6808" y="585216"/>
            <a:ext cx="548640" cy="548640"/>
          </a:xfrm>
          <a:prstGeom prst="rect">
            <a:avLst/>
          </a:prstGeom>
        </p:spPr>
      </p:pic>
      <p:sp>
        <p:nvSpPr>
          <p:cNvPr id="4" name="Picture Placeholder 5">
            <a:extLst>
              <a:ext uri="{FF2B5EF4-FFF2-40B4-BE49-F238E27FC236}">
                <a16:creationId xmlns:a16="http://schemas.microsoft.com/office/drawing/2014/main" id="{3A0FF9CE-C589-827F-90E1-5A0E7483F72A}"/>
              </a:ext>
            </a:extLst>
          </p:cNvPr>
          <p:cNvSpPr>
            <a:spLocks noGrp="1"/>
          </p:cNvSpPr>
          <p:nvPr>
            <p:ph type="pic" sz="quarter" idx="15"/>
          </p:nvPr>
        </p:nvSpPr>
        <p:spPr>
          <a:xfrm>
            <a:off x="9131300" y="3429000"/>
            <a:ext cx="3060700" cy="3429000"/>
          </a:xfrm>
          <a:noFill/>
        </p:spPr>
        <p:txBody>
          <a:bodyPr anchor="ctr"/>
          <a:lstStyle>
            <a:lvl1pPr marL="0" indent="0" algn="ctr">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FE3AF03E-3751-1978-F07F-F432070CCE32}"/>
              </a:ext>
            </a:extLst>
          </p:cNvPr>
          <p:cNvSpPr>
            <a:spLocks noGrp="1"/>
          </p:cNvSpPr>
          <p:nvPr>
            <p:ph type="body" sz="quarter" idx="18"/>
          </p:nvPr>
        </p:nvSpPr>
        <p:spPr>
          <a:xfrm>
            <a:off x="786384" y="3108960"/>
            <a:ext cx="4956048" cy="1122821"/>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 name="Picture Placeholder 5">
            <a:extLst>
              <a:ext uri="{FF2B5EF4-FFF2-40B4-BE49-F238E27FC236}">
                <a16:creationId xmlns:a16="http://schemas.microsoft.com/office/drawing/2014/main" id="{58963E76-511F-4034-BEC3-3D036A78AA1F}"/>
              </a:ext>
            </a:extLst>
          </p:cNvPr>
          <p:cNvSpPr>
            <a:spLocks noGrp="1"/>
          </p:cNvSpPr>
          <p:nvPr>
            <p:ph type="pic" sz="quarter" idx="19"/>
          </p:nvPr>
        </p:nvSpPr>
        <p:spPr>
          <a:xfrm>
            <a:off x="6066089" y="0"/>
            <a:ext cx="3060700" cy="3429000"/>
          </a:xfrm>
          <a:noFill/>
        </p:spPr>
        <p:txBody>
          <a:bodyPr anchor="ctr"/>
          <a:lstStyle>
            <a:lvl1pPr marL="0" indent="0" algn="ctr">
              <a:buNone/>
              <a:defRPr sz="1400"/>
            </a:lvl1pPr>
          </a:lstStyle>
          <a:p>
            <a:r>
              <a:rPr lang="en-US"/>
              <a:t>Click icon to add picture</a:t>
            </a:r>
            <a:endParaRPr lang="en-US" dirty="0"/>
          </a:p>
        </p:txBody>
      </p:sp>
      <p:sp>
        <p:nvSpPr>
          <p:cNvPr id="13" name="Picture Placeholder 5">
            <a:extLst>
              <a:ext uri="{FF2B5EF4-FFF2-40B4-BE49-F238E27FC236}">
                <a16:creationId xmlns:a16="http://schemas.microsoft.com/office/drawing/2014/main" id="{54FF7C27-560E-EE5D-BEC1-507007F44852}"/>
              </a:ext>
            </a:extLst>
          </p:cNvPr>
          <p:cNvSpPr>
            <a:spLocks noGrp="1"/>
          </p:cNvSpPr>
          <p:nvPr>
            <p:ph type="pic" sz="quarter" idx="20"/>
          </p:nvPr>
        </p:nvSpPr>
        <p:spPr>
          <a:xfrm>
            <a:off x="6066089" y="3429000"/>
            <a:ext cx="3060700" cy="3429000"/>
          </a:xfrm>
          <a:noFill/>
        </p:spPr>
        <p:txBody>
          <a:bodyPr anchor="ct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940626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1EF4D3-E8EB-3E49-A829-55C6C2866570}"/>
              </a:ext>
            </a:extLst>
          </p:cNvPr>
          <p:cNvSpPr>
            <a:spLocks noGrp="1"/>
          </p:cNvSpPr>
          <p:nvPr>
            <p:ph type="pic" sz="quarter" idx="13"/>
          </p:nvPr>
        </p:nvSpPr>
        <p:spPr>
          <a:xfrm>
            <a:off x="7153656" y="438912"/>
            <a:ext cx="2478024" cy="2953512"/>
          </a:xfrm>
          <a:noFill/>
        </p:spPr>
        <p:txBody>
          <a:bodyPr anchor="ctr"/>
          <a:lstStyle>
            <a:lvl1pPr marL="0" indent="0" algn="ctr">
              <a:buNone/>
              <a:defRPr sz="1400"/>
            </a:lvl1pPr>
          </a:lstStyle>
          <a:p>
            <a:r>
              <a:rPr lang="en-US"/>
              <a:t>Click icon to add picture</a:t>
            </a:r>
            <a:endParaRPr lang="en-US" dirty="0"/>
          </a:p>
        </p:txBody>
      </p:sp>
      <p:sp>
        <p:nvSpPr>
          <p:cNvPr id="2" name="Title 1">
            <a:extLst>
              <a:ext uri="{FF2B5EF4-FFF2-40B4-BE49-F238E27FC236}">
                <a16:creationId xmlns:a16="http://schemas.microsoft.com/office/drawing/2014/main" id="{7DB39068-29DD-42A1-6D75-53324D8D6038}"/>
              </a:ext>
            </a:extLst>
          </p:cNvPr>
          <p:cNvSpPr>
            <a:spLocks noGrp="1"/>
          </p:cNvSpPr>
          <p:nvPr>
            <p:ph type="title"/>
          </p:nvPr>
        </p:nvSpPr>
        <p:spPr>
          <a:xfrm>
            <a:off x="786385" y="1371600"/>
            <a:ext cx="3703320" cy="1687258"/>
          </a:xfrm>
          <a:prstGeom prst="rect">
            <a:avLst/>
          </a:prstGeom>
        </p:spPr>
        <p:txBody>
          <a:bodyPr lIns="0" tIns="0" rIns="0" bIns="0" anchor="t" anchorCtr="0">
            <a:noAutofit/>
          </a:bodyPr>
          <a:lstStyle>
            <a:lvl1pPr>
              <a:defRPr sz="4800" b="1"/>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F3B9FE77-F8AB-3DFF-94CA-402D5A1BA758}"/>
              </a:ext>
            </a:extLst>
          </p:cNvPr>
          <p:cNvSpPr>
            <a:spLocks noGrp="1"/>
          </p:cNvSpPr>
          <p:nvPr>
            <p:ph type="sldNum" sz="quarter" idx="10"/>
          </p:nvPr>
        </p:nvSpPr>
        <p:spPr>
          <a:xfrm>
            <a:off x="438912" y="6227065"/>
            <a:ext cx="432816" cy="209952"/>
          </a:xfrm>
        </p:spPr>
        <p:txBody>
          <a:bodyPr wrap="none" lIns="0" tIns="0" rIns="0" bIns="0" anchor="t" anchorCtr="0"/>
          <a:lstStyle>
            <a:lvl1pPr algn="l">
              <a:defRPr sz="1000">
                <a:solidFill>
                  <a:schemeClr val="tx1"/>
                </a:solidFill>
              </a:defRPr>
            </a:lvl1pPr>
          </a:lstStyle>
          <a:p>
            <a:fld id="{F5A0F3BD-0505-0A41-808B-984EE7C48830}" type="slidenum">
              <a:rPr lang="en-US" smtClean="0"/>
              <a:pPr/>
              <a:t>‹#›</a:t>
            </a:fld>
            <a:endParaRPr lang="en-US"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1DE96E06-2CE9-DB9A-CFE8-F9DCADD83328}"/>
              </a:ext>
            </a:extLst>
          </p:cNvPr>
          <p:cNvPicPr>
            <a:picLocks noChangeAspect="1"/>
          </p:cNvPicPr>
          <p:nvPr userDrawn="1"/>
        </p:nvPicPr>
        <p:blipFill>
          <a:blip r:embed="rId2"/>
          <a:stretch>
            <a:fillRect/>
          </a:stretch>
        </p:blipFill>
        <p:spPr>
          <a:xfrm>
            <a:off x="786384" y="6227064"/>
            <a:ext cx="1170432" cy="159851"/>
          </a:xfrm>
          <a:prstGeom prst="rect">
            <a:avLst/>
          </a:prstGeom>
        </p:spPr>
      </p:pic>
      <p:sp>
        <p:nvSpPr>
          <p:cNvPr id="12" name="Text Placeholder 11">
            <a:extLst>
              <a:ext uri="{FF2B5EF4-FFF2-40B4-BE49-F238E27FC236}">
                <a16:creationId xmlns:a16="http://schemas.microsoft.com/office/drawing/2014/main" id="{13E067EA-599B-E676-00E7-3228C95297A2}"/>
              </a:ext>
            </a:extLst>
          </p:cNvPr>
          <p:cNvSpPr>
            <a:spLocks noGrp="1"/>
          </p:cNvSpPr>
          <p:nvPr>
            <p:ph type="body" sz="quarter" idx="11" hasCustomPrompt="1"/>
          </p:nvPr>
        </p:nvSpPr>
        <p:spPr>
          <a:xfrm>
            <a:off x="785813" y="768097"/>
            <a:ext cx="3703320"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
        <p:nvSpPr>
          <p:cNvPr id="20" name="Text Placeholder 19">
            <a:extLst>
              <a:ext uri="{FF2B5EF4-FFF2-40B4-BE49-F238E27FC236}">
                <a16:creationId xmlns:a16="http://schemas.microsoft.com/office/drawing/2014/main" id="{FE3AF03E-3751-1978-F07F-F432070CCE32}"/>
              </a:ext>
            </a:extLst>
          </p:cNvPr>
          <p:cNvSpPr>
            <a:spLocks noGrp="1"/>
          </p:cNvSpPr>
          <p:nvPr>
            <p:ph type="body" sz="quarter" idx="18"/>
          </p:nvPr>
        </p:nvSpPr>
        <p:spPr>
          <a:xfrm>
            <a:off x="786384" y="3456432"/>
            <a:ext cx="3703320" cy="2980943"/>
          </a:xfrm>
        </p:spPr>
        <p:txBody>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 name="Picture Placeholder 5">
            <a:extLst>
              <a:ext uri="{FF2B5EF4-FFF2-40B4-BE49-F238E27FC236}">
                <a16:creationId xmlns:a16="http://schemas.microsoft.com/office/drawing/2014/main" id="{58963E76-511F-4034-BEC3-3D036A78AA1F}"/>
              </a:ext>
            </a:extLst>
          </p:cNvPr>
          <p:cNvSpPr>
            <a:spLocks noGrp="1"/>
          </p:cNvSpPr>
          <p:nvPr>
            <p:ph type="pic" sz="quarter" idx="19"/>
          </p:nvPr>
        </p:nvSpPr>
        <p:spPr>
          <a:xfrm>
            <a:off x="4593336" y="438912"/>
            <a:ext cx="2478024" cy="2953512"/>
          </a:xfrm>
          <a:noFill/>
        </p:spPr>
        <p:txBody>
          <a:bodyPr anchor="ctr"/>
          <a:lstStyle>
            <a:lvl1pPr marL="0" indent="0" algn="ctr">
              <a:buNone/>
              <a:defRPr sz="1400"/>
            </a:lvl1pPr>
          </a:lstStyle>
          <a:p>
            <a:r>
              <a:rPr lang="en-US"/>
              <a:t>Click icon to add picture</a:t>
            </a:r>
            <a:endParaRPr lang="en-US" dirty="0"/>
          </a:p>
        </p:txBody>
      </p:sp>
      <p:sp>
        <p:nvSpPr>
          <p:cNvPr id="10" name="Picture Placeholder 5">
            <a:extLst>
              <a:ext uri="{FF2B5EF4-FFF2-40B4-BE49-F238E27FC236}">
                <a16:creationId xmlns:a16="http://schemas.microsoft.com/office/drawing/2014/main" id="{019D8DE8-300F-FEA6-A81E-C1A998026705}"/>
              </a:ext>
            </a:extLst>
          </p:cNvPr>
          <p:cNvSpPr>
            <a:spLocks noGrp="1"/>
          </p:cNvSpPr>
          <p:nvPr>
            <p:ph type="pic" sz="quarter" idx="20"/>
          </p:nvPr>
        </p:nvSpPr>
        <p:spPr>
          <a:xfrm>
            <a:off x="9713976" y="438912"/>
            <a:ext cx="2478024" cy="2953512"/>
          </a:xfrm>
          <a:noFill/>
        </p:spPr>
        <p:txBody>
          <a:bodyPr anchor="ctr"/>
          <a:lstStyle>
            <a:lvl1pPr marL="0" indent="0" algn="ctr">
              <a:buNone/>
              <a:defRPr sz="1400"/>
            </a:lvl1pPr>
          </a:lstStyle>
          <a:p>
            <a:r>
              <a:rPr lang="en-US"/>
              <a:t>Click icon to add picture</a:t>
            </a:r>
            <a:endParaRPr lang="en-US" dirty="0"/>
          </a:p>
        </p:txBody>
      </p:sp>
      <p:sp>
        <p:nvSpPr>
          <p:cNvPr id="14" name="Picture Placeholder 5">
            <a:extLst>
              <a:ext uri="{FF2B5EF4-FFF2-40B4-BE49-F238E27FC236}">
                <a16:creationId xmlns:a16="http://schemas.microsoft.com/office/drawing/2014/main" id="{08E95B70-87E6-9EDE-9942-A2BCCE8FE48B}"/>
              </a:ext>
            </a:extLst>
          </p:cNvPr>
          <p:cNvSpPr>
            <a:spLocks noGrp="1"/>
          </p:cNvSpPr>
          <p:nvPr>
            <p:ph type="pic" sz="quarter" idx="21"/>
          </p:nvPr>
        </p:nvSpPr>
        <p:spPr>
          <a:xfrm>
            <a:off x="7153656" y="3465577"/>
            <a:ext cx="2478024" cy="2953512"/>
          </a:xfrm>
          <a:noFill/>
        </p:spPr>
        <p:txBody>
          <a:bodyPr anchor="ctr"/>
          <a:lstStyle>
            <a:lvl1pPr marL="0" indent="0" algn="ctr">
              <a:buNone/>
              <a:defRPr sz="1400"/>
            </a:lvl1pPr>
          </a:lstStyle>
          <a:p>
            <a:r>
              <a:rPr lang="en-US"/>
              <a:t>Click icon to add picture</a:t>
            </a:r>
            <a:endParaRPr lang="en-US" dirty="0"/>
          </a:p>
        </p:txBody>
      </p:sp>
      <p:sp>
        <p:nvSpPr>
          <p:cNvPr id="15" name="Picture Placeholder 5">
            <a:extLst>
              <a:ext uri="{FF2B5EF4-FFF2-40B4-BE49-F238E27FC236}">
                <a16:creationId xmlns:a16="http://schemas.microsoft.com/office/drawing/2014/main" id="{3AF9906B-8E79-6EB2-10EB-573B4BAF8E1F}"/>
              </a:ext>
            </a:extLst>
          </p:cNvPr>
          <p:cNvSpPr>
            <a:spLocks noGrp="1"/>
          </p:cNvSpPr>
          <p:nvPr>
            <p:ph type="pic" sz="quarter" idx="22"/>
          </p:nvPr>
        </p:nvSpPr>
        <p:spPr>
          <a:xfrm>
            <a:off x="4593336" y="3465577"/>
            <a:ext cx="2478024" cy="2953512"/>
          </a:xfrm>
          <a:noFill/>
        </p:spPr>
        <p:txBody>
          <a:bodyPr anchor="ctr"/>
          <a:lstStyle>
            <a:lvl1pPr marL="0" indent="0" algn="ctr">
              <a:buNone/>
              <a:defRPr sz="1400"/>
            </a:lvl1pPr>
          </a:lstStyle>
          <a:p>
            <a:r>
              <a:rPr lang="en-US"/>
              <a:t>Click icon to add picture</a:t>
            </a:r>
            <a:endParaRPr lang="en-US" dirty="0"/>
          </a:p>
        </p:txBody>
      </p:sp>
      <p:sp>
        <p:nvSpPr>
          <p:cNvPr id="16" name="Picture Placeholder 5">
            <a:extLst>
              <a:ext uri="{FF2B5EF4-FFF2-40B4-BE49-F238E27FC236}">
                <a16:creationId xmlns:a16="http://schemas.microsoft.com/office/drawing/2014/main" id="{F5F9ECD1-F079-2CAE-8420-7955950BF538}"/>
              </a:ext>
            </a:extLst>
          </p:cNvPr>
          <p:cNvSpPr>
            <a:spLocks noGrp="1"/>
          </p:cNvSpPr>
          <p:nvPr>
            <p:ph type="pic" sz="quarter" idx="23"/>
          </p:nvPr>
        </p:nvSpPr>
        <p:spPr>
          <a:xfrm>
            <a:off x="9713976" y="3465577"/>
            <a:ext cx="2478024" cy="2953512"/>
          </a:xfrm>
          <a:noFill/>
        </p:spPr>
        <p:txBody>
          <a:bodyPr anchor="ctr"/>
          <a:lstStyle>
            <a:lvl1pPr marL="0" indent="0" algn="ctr">
              <a:buNone/>
              <a:defRPr sz="1400"/>
            </a:lvl1pPr>
          </a:lstStyle>
          <a:p>
            <a:r>
              <a:rPr lang="en-US"/>
              <a:t>Click icon to add picture</a:t>
            </a:r>
            <a:endParaRPr lang="en-US" dirty="0"/>
          </a:p>
        </p:txBody>
      </p:sp>
    </p:spTree>
    <p:extLst>
      <p:ext uri="{BB962C8B-B14F-4D97-AF65-F5344CB8AC3E}">
        <p14:creationId xmlns:p14="http://schemas.microsoft.com/office/powerpoint/2010/main" val="1928140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DB2B63-F159-8B32-FC1E-FE7AFFC3BF68}"/>
              </a:ext>
            </a:extLst>
          </p:cNvPr>
          <p:cNvSpPr/>
          <p:nvPr userDrawn="1"/>
        </p:nvSpPr>
        <p:spPr>
          <a:xfrm>
            <a:off x="475488" y="448056"/>
            <a:ext cx="11384280" cy="60716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063E4D-38CB-EE37-966A-5CB3890B99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EF2847E8-7AE7-52B4-0E1B-E4D02404E6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9920" y="795528"/>
            <a:ext cx="548640" cy="548640"/>
          </a:xfrm>
          <a:prstGeom prst="rect">
            <a:avLst/>
          </a:prstGeom>
        </p:spPr>
      </p:pic>
    </p:spTree>
    <p:extLst>
      <p:ext uri="{BB962C8B-B14F-4D97-AF65-F5344CB8AC3E}">
        <p14:creationId xmlns:p14="http://schemas.microsoft.com/office/powerpoint/2010/main" val="1520513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9DE596-2E5C-17E0-34AA-522B0E7A37D5}"/>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attern of white arrows&#10;&#10;Description automatically generated">
            <a:extLst>
              <a:ext uri="{FF2B5EF4-FFF2-40B4-BE49-F238E27FC236}">
                <a16:creationId xmlns:a16="http://schemas.microsoft.com/office/drawing/2014/main" id="{2AD3DB2D-70D6-CCAE-D663-764531B82503}"/>
              </a:ext>
            </a:extLst>
          </p:cNvPr>
          <p:cNvPicPr>
            <a:picLocks noChangeAspect="1"/>
          </p:cNvPicPr>
          <p:nvPr userDrawn="1"/>
        </p:nvPicPr>
        <p:blipFill>
          <a:blip r:embed="rId2"/>
          <a:stretch>
            <a:fillRect/>
          </a:stretch>
        </p:blipFill>
        <p:spPr>
          <a:xfrm>
            <a:off x="585216" y="594360"/>
            <a:ext cx="10998200" cy="2476500"/>
          </a:xfrm>
          <a:prstGeom prst="rect">
            <a:avLst/>
          </a:prstGeom>
        </p:spPr>
      </p:pic>
      <p:sp>
        <p:nvSpPr>
          <p:cNvPr id="2" name="Title 1">
            <a:extLst>
              <a:ext uri="{FF2B5EF4-FFF2-40B4-BE49-F238E27FC236}">
                <a16:creationId xmlns:a16="http://schemas.microsoft.com/office/drawing/2014/main" id="{30B4FFF9-E167-4193-EFCD-F1F2BCA49410}"/>
              </a:ext>
            </a:extLst>
          </p:cNvPr>
          <p:cNvSpPr>
            <a:spLocks noGrp="1"/>
          </p:cNvSpPr>
          <p:nvPr>
            <p:ph type="title"/>
          </p:nvPr>
        </p:nvSpPr>
        <p:spPr>
          <a:xfrm>
            <a:off x="786384" y="3840479"/>
            <a:ext cx="10104121" cy="2249423"/>
          </a:xfrm>
          <a:prstGeom prst="rect">
            <a:avLst/>
          </a:prstGeom>
        </p:spPr>
        <p:txBody>
          <a:bodyPr lIns="0" tIns="0" rIns="0" bIns="0" anchor="t" anchorCtr="0">
            <a:noAutofit/>
          </a:bodyPr>
          <a:lstStyle>
            <a:lvl1pPr>
              <a:defRPr sz="6400" b="1"/>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EED2F559-314E-62F1-3EAE-07034CFD652F}"/>
              </a:ext>
            </a:extLst>
          </p:cNvPr>
          <p:cNvSpPr>
            <a:spLocks noGrp="1"/>
          </p:cNvSpPr>
          <p:nvPr>
            <p:ph type="sldNum" sz="quarter" idx="10"/>
          </p:nvPr>
        </p:nvSpPr>
        <p:spPr/>
        <p:txBody>
          <a:bodyPr/>
          <a:lstStyle/>
          <a:p>
            <a:fld id="{F5A0F3BD-0505-0A41-808B-984EE7C48830}" type="slidenum">
              <a:rPr lang="en-US" smtClean="0"/>
              <a:t>‹#›</a:t>
            </a:fld>
            <a:endParaRPr lang="en-US"/>
          </a:p>
        </p:txBody>
      </p:sp>
      <p:pic>
        <p:nvPicPr>
          <p:cNvPr id="8" name="Picture 7" descr="A black background with a black square&#10;&#10;Description automatically generated with medium confidence">
            <a:extLst>
              <a:ext uri="{FF2B5EF4-FFF2-40B4-BE49-F238E27FC236}">
                <a16:creationId xmlns:a16="http://schemas.microsoft.com/office/drawing/2014/main" id="{93B184C0-991B-1C51-9FAF-0302EA202FF6}"/>
              </a:ext>
            </a:extLst>
          </p:cNvPr>
          <p:cNvPicPr>
            <a:picLocks noChangeAspect="1"/>
          </p:cNvPicPr>
          <p:nvPr userDrawn="1"/>
        </p:nvPicPr>
        <p:blipFill>
          <a:blip r:embed="rId3"/>
          <a:stretch>
            <a:fillRect/>
          </a:stretch>
        </p:blipFill>
        <p:spPr>
          <a:xfrm>
            <a:off x="786384" y="6227064"/>
            <a:ext cx="1170432" cy="159851"/>
          </a:xfrm>
          <a:prstGeom prst="rect">
            <a:avLst/>
          </a:prstGeom>
        </p:spPr>
      </p:pic>
      <p:pic>
        <p:nvPicPr>
          <p:cNvPr id="4" name="Graphic 3">
            <a:extLst>
              <a:ext uri="{FF2B5EF4-FFF2-40B4-BE49-F238E27FC236}">
                <a16:creationId xmlns:a16="http://schemas.microsoft.com/office/drawing/2014/main" id="{695C94DC-0758-15BF-102A-1C7A04F424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36808" y="585216"/>
            <a:ext cx="548640" cy="548640"/>
          </a:xfrm>
          <a:prstGeom prst="rect">
            <a:avLst/>
          </a:prstGeom>
        </p:spPr>
      </p:pic>
      <p:sp>
        <p:nvSpPr>
          <p:cNvPr id="9" name="Text Placeholder 8">
            <a:extLst>
              <a:ext uri="{FF2B5EF4-FFF2-40B4-BE49-F238E27FC236}">
                <a16:creationId xmlns:a16="http://schemas.microsoft.com/office/drawing/2014/main" id="{27AA555F-30BC-BD18-DE2C-FE5123A900C9}"/>
              </a:ext>
            </a:extLst>
          </p:cNvPr>
          <p:cNvSpPr>
            <a:spLocks noGrp="1"/>
          </p:cNvSpPr>
          <p:nvPr>
            <p:ph type="body" sz="quarter" idx="11" hasCustomPrompt="1"/>
          </p:nvPr>
        </p:nvSpPr>
        <p:spPr>
          <a:xfrm>
            <a:off x="786384" y="768097"/>
            <a:ext cx="4443412" cy="303732"/>
          </a:xfrm>
        </p:spPr>
        <p:txBody>
          <a:bodyPr/>
          <a:lstStyle>
            <a:lvl1pPr marL="0" indent="0">
              <a:buNone/>
              <a:defRPr sz="10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997536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6" name="Picture 5" descr="A pattern of white arrows&#10;&#10;Description automatically generated">
            <a:extLst>
              <a:ext uri="{FF2B5EF4-FFF2-40B4-BE49-F238E27FC236}">
                <a16:creationId xmlns:a16="http://schemas.microsoft.com/office/drawing/2014/main" id="{6AA1A66A-CB5C-F679-4963-F49208FF388D}"/>
              </a:ext>
            </a:extLst>
          </p:cNvPr>
          <p:cNvPicPr>
            <a:picLocks noChangeAspect="1"/>
          </p:cNvPicPr>
          <p:nvPr userDrawn="1"/>
        </p:nvPicPr>
        <p:blipFill>
          <a:blip r:embed="rId2"/>
          <a:stretch>
            <a:fillRect/>
          </a:stretch>
        </p:blipFill>
        <p:spPr>
          <a:xfrm>
            <a:off x="585216" y="594360"/>
            <a:ext cx="10998200" cy="2476500"/>
          </a:xfrm>
          <a:prstGeom prst="rect">
            <a:avLst/>
          </a:prstGeom>
        </p:spPr>
      </p:pic>
      <p:sp>
        <p:nvSpPr>
          <p:cNvPr id="2" name="Title 1">
            <a:extLst>
              <a:ext uri="{FF2B5EF4-FFF2-40B4-BE49-F238E27FC236}">
                <a16:creationId xmlns:a16="http://schemas.microsoft.com/office/drawing/2014/main" id="{30B4FFF9-E167-4193-EFCD-F1F2BCA49410}"/>
              </a:ext>
            </a:extLst>
          </p:cNvPr>
          <p:cNvSpPr>
            <a:spLocks noGrp="1"/>
          </p:cNvSpPr>
          <p:nvPr>
            <p:ph type="title"/>
          </p:nvPr>
        </p:nvSpPr>
        <p:spPr>
          <a:xfrm>
            <a:off x="786384" y="3840479"/>
            <a:ext cx="10104121" cy="2249423"/>
          </a:xfrm>
          <a:prstGeom prst="rect">
            <a:avLst/>
          </a:prstGeom>
        </p:spPr>
        <p:txBody>
          <a:bodyPr lIns="0" tIns="0" rIns="0" bIns="0" anchor="t" anchorCtr="0">
            <a:noAutofit/>
          </a:bodyPr>
          <a:lstStyle>
            <a:lvl1pPr>
              <a:defRPr sz="6400" b="1"/>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EED2F559-314E-62F1-3EAE-07034CFD652F}"/>
              </a:ext>
            </a:extLst>
          </p:cNvPr>
          <p:cNvSpPr>
            <a:spLocks noGrp="1"/>
          </p:cNvSpPr>
          <p:nvPr>
            <p:ph type="sldNum" sz="quarter" idx="10"/>
          </p:nvPr>
        </p:nvSpPr>
        <p:spPr/>
        <p:txBody>
          <a:bodyPr/>
          <a:lstStyle/>
          <a:p>
            <a:fld id="{F5A0F3BD-0505-0A41-808B-984EE7C48830}" type="slidenum">
              <a:rPr lang="en-US" smtClean="0"/>
              <a:t>‹#›</a:t>
            </a:fld>
            <a:endParaRPr lang="en-US"/>
          </a:p>
        </p:txBody>
      </p:sp>
      <p:pic>
        <p:nvPicPr>
          <p:cNvPr id="8" name="Picture 7" descr="A black background with a black square&#10;&#10;Description automatically generated with medium confidence">
            <a:extLst>
              <a:ext uri="{FF2B5EF4-FFF2-40B4-BE49-F238E27FC236}">
                <a16:creationId xmlns:a16="http://schemas.microsoft.com/office/drawing/2014/main" id="{93B184C0-991B-1C51-9FAF-0302EA202FF6}"/>
              </a:ext>
            </a:extLst>
          </p:cNvPr>
          <p:cNvPicPr>
            <a:picLocks noChangeAspect="1"/>
          </p:cNvPicPr>
          <p:nvPr userDrawn="1"/>
        </p:nvPicPr>
        <p:blipFill>
          <a:blip r:embed="rId3"/>
          <a:stretch>
            <a:fillRect/>
          </a:stretch>
        </p:blipFill>
        <p:spPr>
          <a:xfrm>
            <a:off x="786384" y="6227064"/>
            <a:ext cx="1170432" cy="159851"/>
          </a:xfrm>
          <a:prstGeom prst="rect">
            <a:avLst/>
          </a:prstGeom>
        </p:spPr>
      </p:pic>
      <p:pic>
        <p:nvPicPr>
          <p:cNvPr id="4" name="Graphic 3">
            <a:extLst>
              <a:ext uri="{FF2B5EF4-FFF2-40B4-BE49-F238E27FC236}">
                <a16:creationId xmlns:a16="http://schemas.microsoft.com/office/drawing/2014/main" id="{695C94DC-0758-15BF-102A-1C7A04F424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36808" y="585216"/>
            <a:ext cx="548640" cy="548640"/>
          </a:xfrm>
          <a:prstGeom prst="rect">
            <a:avLst/>
          </a:prstGeom>
        </p:spPr>
      </p:pic>
      <p:sp>
        <p:nvSpPr>
          <p:cNvPr id="9" name="Text Placeholder 8">
            <a:extLst>
              <a:ext uri="{FF2B5EF4-FFF2-40B4-BE49-F238E27FC236}">
                <a16:creationId xmlns:a16="http://schemas.microsoft.com/office/drawing/2014/main" id="{27AA555F-30BC-BD18-DE2C-FE5123A900C9}"/>
              </a:ext>
            </a:extLst>
          </p:cNvPr>
          <p:cNvSpPr>
            <a:spLocks noGrp="1"/>
          </p:cNvSpPr>
          <p:nvPr>
            <p:ph type="body" sz="quarter" idx="11" hasCustomPrompt="1"/>
          </p:nvPr>
        </p:nvSpPr>
        <p:spPr>
          <a:xfrm>
            <a:off x="786384" y="768097"/>
            <a:ext cx="4443412" cy="303732"/>
          </a:xfrm>
        </p:spPr>
        <p:txBody>
          <a:bodyPr/>
          <a:lstStyle>
            <a:lvl1pPr marL="0" indent="0">
              <a:buNone/>
              <a:defRPr sz="1000" b="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646450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D2E1EE-D47C-E6E3-9915-7676CDB3A30F}"/>
              </a:ext>
            </a:extLst>
          </p:cNvPr>
          <p:cNvSpPr>
            <a:spLocks noGrp="1"/>
          </p:cNvSpPr>
          <p:nvPr>
            <p:ph type="sldNum" sz="quarter" idx="10"/>
          </p:nvPr>
        </p:nvSpPr>
        <p:spPr/>
        <p:txBody>
          <a:bodyPr/>
          <a:lstStyle/>
          <a:p>
            <a:fld id="{F5A0F3BD-0505-0A41-808B-984EE7C48830}" type="slidenum">
              <a:rPr lang="en-US" smtClean="0"/>
              <a:t>‹#›</a:t>
            </a:fld>
            <a:endParaRPr lang="en-US"/>
          </a:p>
        </p:txBody>
      </p:sp>
      <p:pic>
        <p:nvPicPr>
          <p:cNvPr id="7" name="Graphic 6">
            <a:extLst>
              <a:ext uri="{FF2B5EF4-FFF2-40B4-BE49-F238E27FC236}">
                <a16:creationId xmlns:a16="http://schemas.microsoft.com/office/drawing/2014/main" id="{FF805D89-FEF6-63AC-DC1F-F1B7D23F54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36808" y="585216"/>
            <a:ext cx="548640" cy="54864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258C65B8-9A81-910D-0D34-770F24D8A881}"/>
              </a:ext>
            </a:extLst>
          </p:cNvPr>
          <p:cNvPicPr>
            <a:picLocks noChangeAspect="1"/>
          </p:cNvPicPr>
          <p:nvPr userDrawn="1"/>
        </p:nvPicPr>
        <p:blipFill>
          <a:blip r:embed="rId4"/>
          <a:stretch>
            <a:fillRect/>
          </a:stretch>
        </p:blipFill>
        <p:spPr>
          <a:xfrm>
            <a:off x="786384" y="6227064"/>
            <a:ext cx="1170432" cy="159851"/>
          </a:xfrm>
          <a:prstGeom prst="rect">
            <a:avLst/>
          </a:prstGeom>
        </p:spPr>
      </p:pic>
      <p:sp>
        <p:nvSpPr>
          <p:cNvPr id="4" name="Title 1">
            <a:extLst>
              <a:ext uri="{FF2B5EF4-FFF2-40B4-BE49-F238E27FC236}">
                <a16:creationId xmlns:a16="http://schemas.microsoft.com/office/drawing/2014/main" id="{9D652F1A-EB11-0DAB-519A-30F1C5860537}"/>
              </a:ext>
            </a:extLst>
          </p:cNvPr>
          <p:cNvSpPr>
            <a:spLocks noGrp="1"/>
          </p:cNvSpPr>
          <p:nvPr>
            <p:ph type="title"/>
          </p:nvPr>
        </p:nvSpPr>
        <p:spPr>
          <a:xfrm>
            <a:off x="786384" y="1033273"/>
            <a:ext cx="10515600" cy="950976"/>
          </a:xfrm>
          <a:prstGeom prst="rect">
            <a:avLst/>
          </a:prstGeom>
        </p:spPr>
        <p:txBody>
          <a:bodyPr lIns="0" tIns="0" rIns="0" bIns="0" anchor="t" anchorCtr="0">
            <a:noAutofit/>
          </a:bodyPr>
          <a:lstStyle>
            <a:lvl1pPr>
              <a:defRPr sz="2400" b="1"/>
            </a:lvl1pPr>
          </a:lstStyle>
          <a:p>
            <a:r>
              <a:rPr lang="en-US"/>
              <a:t>Click to edit Master title style</a:t>
            </a:r>
            <a:endParaRPr lang="en-US" dirty="0"/>
          </a:p>
        </p:txBody>
      </p:sp>
      <p:sp>
        <p:nvSpPr>
          <p:cNvPr id="5" name="Text Placeholder 11">
            <a:extLst>
              <a:ext uri="{FF2B5EF4-FFF2-40B4-BE49-F238E27FC236}">
                <a16:creationId xmlns:a16="http://schemas.microsoft.com/office/drawing/2014/main" id="{59EF1546-C6BA-CA75-00CD-15101E72F9BA}"/>
              </a:ext>
            </a:extLst>
          </p:cNvPr>
          <p:cNvSpPr>
            <a:spLocks noGrp="1"/>
          </p:cNvSpPr>
          <p:nvPr>
            <p:ph type="body" sz="quarter" idx="11" hasCustomPrompt="1"/>
          </p:nvPr>
        </p:nvSpPr>
        <p:spPr>
          <a:xfrm>
            <a:off x="785812" y="768097"/>
            <a:ext cx="5310187" cy="209952"/>
          </a:xfrm>
        </p:spPr>
        <p:txBody>
          <a:bodyPr/>
          <a:lstStyle>
            <a:lvl1pPr marL="0" indent="0">
              <a:buNone/>
              <a:defRPr sz="1000" b="1">
                <a:solidFill>
                  <a:schemeClr val="accent1"/>
                </a:solidFill>
              </a:defRPr>
            </a:lvl1pPr>
            <a:lvl3pPr marL="914400" indent="0">
              <a:buNone/>
              <a:defRPr/>
            </a:lvl3pPr>
          </a:lstStyle>
          <a:p>
            <a:pPr lvl="0"/>
            <a:r>
              <a:rPr lang="en-US" dirty="0"/>
              <a:t>CLICK TO EDIT MASTER TEXT STYLE</a:t>
            </a:r>
          </a:p>
        </p:txBody>
      </p:sp>
    </p:spTree>
    <p:extLst>
      <p:ext uri="{BB962C8B-B14F-4D97-AF65-F5344CB8AC3E}">
        <p14:creationId xmlns:p14="http://schemas.microsoft.com/office/powerpoint/2010/main" val="2800590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A60727E-9D65-5D58-EA7B-ABADE0087202}"/>
              </a:ext>
            </a:extLst>
          </p:cNvPr>
          <p:cNvSpPr>
            <a:spLocks noGrp="1"/>
          </p:cNvSpPr>
          <p:nvPr>
            <p:ph type="sldNum" sz="quarter" idx="10"/>
          </p:nvPr>
        </p:nvSpPr>
        <p:spPr/>
        <p:txBody>
          <a:bodyPr/>
          <a:lstStyle/>
          <a:p>
            <a:fld id="{F5A0F3BD-0505-0A41-808B-984EE7C48830}" type="slidenum">
              <a:rPr lang="en-US" smtClean="0"/>
              <a:t>‹#›</a:t>
            </a:fld>
            <a:endParaRPr lang="en-US"/>
          </a:p>
        </p:txBody>
      </p:sp>
      <p:pic>
        <p:nvPicPr>
          <p:cNvPr id="6" name="Graphic 5">
            <a:extLst>
              <a:ext uri="{FF2B5EF4-FFF2-40B4-BE49-F238E27FC236}">
                <a16:creationId xmlns:a16="http://schemas.microsoft.com/office/drawing/2014/main" id="{5D9DA242-864D-616B-13C6-60AD7B0D3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36808" y="585216"/>
            <a:ext cx="548640" cy="54864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54B656AB-0A43-501B-74A1-0B91EE7A2096}"/>
              </a:ext>
            </a:extLst>
          </p:cNvPr>
          <p:cNvPicPr>
            <a:picLocks noChangeAspect="1"/>
          </p:cNvPicPr>
          <p:nvPr userDrawn="1"/>
        </p:nvPicPr>
        <p:blipFill>
          <a:blip r:embed="rId4"/>
          <a:stretch>
            <a:fillRect/>
          </a:stretch>
        </p:blipFill>
        <p:spPr>
          <a:xfrm>
            <a:off x="786384" y="6227064"/>
            <a:ext cx="1170432" cy="159851"/>
          </a:xfrm>
          <a:prstGeom prst="rect">
            <a:avLst/>
          </a:prstGeom>
        </p:spPr>
      </p:pic>
    </p:spTree>
    <p:extLst>
      <p:ext uri="{BB962C8B-B14F-4D97-AF65-F5344CB8AC3E}">
        <p14:creationId xmlns:p14="http://schemas.microsoft.com/office/powerpoint/2010/main" val="596885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EB659-25C7-68E1-F349-B9BEA7043680}"/>
              </a:ext>
            </a:extLst>
          </p:cNvPr>
          <p:cNvSpPr/>
          <p:nvPr userDrawn="1"/>
        </p:nvSpPr>
        <p:spPr>
          <a:xfrm>
            <a:off x="475488" y="448056"/>
            <a:ext cx="11384280" cy="60716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D9DA242-864D-616B-13C6-60AD7B0D3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9920" y="795528"/>
            <a:ext cx="548640" cy="548640"/>
          </a:xfrm>
          <a:prstGeom prst="rect">
            <a:avLst/>
          </a:prstGeom>
        </p:spPr>
      </p:pic>
    </p:spTree>
    <p:extLst>
      <p:ext uri="{BB962C8B-B14F-4D97-AF65-F5344CB8AC3E}">
        <p14:creationId xmlns:p14="http://schemas.microsoft.com/office/powerpoint/2010/main" val="2557912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79"/>
        <p:cNvGrpSpPr/>
        <p:nvPr/>
      </p:nvGrpSpPr>
      <p:grpSpPr>
        <a:xfrm>
          <a:off x="0" y="0"/>
          <a:ext cx="0" cy="0"/>
          <a:chOff x="0" y="0"/>
          <a:chExt cx="0" cy="0"/>
        </a:xfrm>
      </p:grpSpPr>
      <p:pic>
        <p:nvPicPr>
          <p:cNvPr id="80" name="Google Shape;80;p10" descr="A black background with green text&#10;&#10;Description automatically generated"/>
          <p:cNvPicPr preferRelativeResize="0"/>
          <p:nvPr/>
        </p:nvPicPr>
        <p:blipFill rotWithShape="1">
          <a:blip r:embed="rId2">
            <a:alphaModFix/>
          </a:blip>
          <a:srcRect/>
          <a:stretch/>
        </p:blipFill>
        <p:spPr>
          <a:xfrm>
            <a:off x="9804401" y="6273777"/>
            <a:ext cx="2232279" cy="410569"/>
          </a:xfrm>
          <a:prstGeom prst="rect">
            <a:avLst/>
          </a:prstGeom>
          <a:noFill/>
          <a:ln>
            <a:noFill/>
          </a:ln>
        </p:spPr>
      </p:pic>
      <p:cxnSp>
        <p:nvCxnSpPr>
          <p:cNvPr id="81" name="Google Shape;81;p10"/>
          <p:cNvCxnSpPr/>
          <p:nvPr/>
        </p:nvCxnSpPr>
        <p:spPr>
          <a:xfrm rot="10800000" flipH="1">
            <a:off x="2196000" y="1410800"/>
            <a:ext cx="7800000" cy="14400"/>
          </a:xfrm>
          <a:prstGeom prst="straightConnector1">
            <a:avLst/>
          </a:prstGeom>
          <a:noFill/>
          <a:ln w="38100" cap="flat" cmpd="sng">
            <a:solidFill>
              <a:srgbClr val="000000"/>
            </a:solidFill>
            <a:prstDash val="solid"/>
            <a:round/>
            <a:headEnd type="none" w="sm" len="sm"/>
            <a:tailEnd type="none" w="sm" len="sm"/>
          </a:ln>
        </p:spPr>
      </p:cxnSp>
      <p:sp>
        <p:nvSpPr>
          <p:cNvPr id="82" name="Google Shape;82;p10"/>
          <p:cNvSpPr/>
          <p:nvPr/>
        </p:nvSpPr>
        <p:spPr>
          <a:xfrm>
            <a:off x="1179506" y="2912745"/>
            <a:ext cx="9831869" cy="2155607"/>
          </a:xfrm>
          <a:custGeom>
            <a:avLst/>
            <a:gdLst/>
            <a:ahLst/>
            <a:cxnLst/>
            <a:rect l="l" t="t" r="r" b="b"/>
            <a:pathLst>
              <a:path w="4274726" h="817550" extrusionOk="0">
                <a:moveTo>
                  <a:pt x="0" y="0"/>
                </a:moveTo>
                <a:lnTo>
                  <a:pt x="4274726" y="0"/>
                </a:lnTo>
                <a:lnTo>
                  <a:pt x="4274726" y="817550"/>
                </a:lnTo>
                <a:lnTo>
                  <a:pt x="0" y="817550"/>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nvGrpSpPr>
          <p:cNvPr id="83" name="Google Shape;83;p10"/>
          <p:cNvGrpSpPr/>
          <p:nvPr/>
        </p:nvGrpSpPr>
        <p:grpSpPr>
          <a:xfrm>
            <a:off x="1658284" y="3623820"/>
            <a:ext cx="2446867" cy="2584837"/>
            <a:chOff x="0" y="0"/>
            <a:chExt cx="6350000" cy="6558280"/>
          </a:xfrm>
        </p:grpSpPr>
        <p:sp>
          <p:nvSpPr>
            <p:cNvPr id="84" name="Google Shape;84;p1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3">
                <a:alphaModFix/>
              </a:blip>
              <a:stretch>
                <a:fillRect l="-38377" r="-3838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85" name="Google Shape;85;p1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grpSp>
        <p:nvGrpSpPr>
          <p:cNvPr id="89" name="Google Shape;89;p10"/>
          <p:cNvGrpSpPr/>
          <p:nvPr/>
        </p:nvGrpSpPr>
        <p:grpSpPr>
          <a:xfrm>
            <a:off x="8086849" y="3598333"/>
            <a:ext cx="2446867" cy="2610324"/>
            <a:chOff x="0" y="0"/>
            <a:chExt cx="6350000" cy="6558280"/>
          </a:xfrm>
        </p:grpSpPr>
        <p:sp>
          <p:nvSpPr>
            <p:cNvPr id="90" name="Google Shape;90;p10"/>
            <p:cNvSpPr/>
            <p:nvPr/>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4">
                <a:alphaModFix/>
              </a:blip>
              <a:stretch>
                <a:fillRect l="-38377" r="-3838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91" name="Google Shape;91;p10"/>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grpSp>
        <p:nvGrpSpPr>
          <p:cNvPr id="2" name="Google Shape;73;p9">
            <a:extLst>
              <a:ext uri="{FF2B5EF4-FFF2-40B4-BE49-F238E27FC236}">
                <a16:creationId xmlns:a16="http://schemas.microsoft.com/office/drawing/2014/main" id="{0D65BF65-046D-650F-1B06-FE048EF212BA}"/>
              </a:ext>
            </a:extLst>
          </p:cNvPr>
          <p:cNvGrpSpPr/>
          <p:nvPr userDrawn="1"/>
        </p:nvGrpSpPr>
        <p:grpSpPr>
          <a:xfrm>
            <a:off x="4787477" y="3623820"/>
            <a:ext cx="2617047" cy="2584837"/>
            <a:chOff x="0" y="0"/>
            <a:chExt cx="6350000" cy="6558280"/>
          </a:xfrm>
        </p:grpSpPr>
        <p:sp>
          <p:nvSpPr>
            <p:cNvPr id="3" name="Google Shape;74;p9">
              <a:extLst>
                <a:ext uri="{FF2B5EF4-FFF2-40B4-BE49-F238E27FC236}">
                  <a16:creationId xmlns:a16="http://schemas.microsoft.com/office/drawing/2014/main" id="{BBFFF5D4-5013-8BF2-D269-8777A0730EFC}"/>
                </a:ext>
              </a:extLst>
            </p:cNvPr>
            <p:cNvSpPr/>
            <p:nvPr userDrawn="1"/>
          </p:nvSpPr>
          <p:spPr>
            <a:xfrm>
              <a:off x="74930" y="74930"/>
              <a:ext cx="6200140" cy="6408420"/>
            </a:xfrm>
            <a:custGeom>
              <a:avLst/>
              <a:gdLst/>
              <a:ahLst/>
              <a:cxnLst/>
              <a:rect l="l" t="t" r="r" b="b"/>
              <a:pathLst>
                <a:path w="6200140" h="6408420" extrusionOk="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rotWithShape="1">
              <a:blip r:embed="rId5">
                <a:alphaModFix/>
              </a:blip>
              <a:stretch>
                <a:fillRect t="-7678" b="-76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4" name="Google Shape;75;p9">
              <a:extLst>
                <a:ext uri="{FF2B5EF4-FFF2-40B4-BE49-F238E27FC236}">
                  <a16:creationId xmlns:a16="http://schemas.microsoft.com/office/drawing/2014/main" id="{25DD6866-DA0A-0F13-D915-FADA9568E433}"/>
                </a:ext>
              </a:extLst>
            </p:cNvPr>
            <p:cNvSpPr/>
            <p:nvPr/>
          </p:nvSpPr>
          <p:spPr>
            <a:xfrm>
              <a:off x="0" y="0"/>
              <a:ext cx="6350000" cy="6558280"/>
            </a:xfrm>
            <a:custGeom>
              <a:avLst/>
              <a:gdLst/>
              <a:ahLst/>
              <a:cxnLst/>
              <a:rect l="l" t="t" r="r" b="b"/>
              <a:pathLst>
                <a:path w="6350000" h="6558280" extrusionOk="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232046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Simple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B6C8-6079-2863-0B77-69F7677845AD}"/>
              </a:ext>
            </a:extLst>
          </p:cNvPr>
          <p:cNvSpPr>
            <a:spLocks noGrp="1"/>
          </p:cNvSpPr>
          <p:nvPr>
            <p:ph type="title"/>
          </p:nvPr>
        </p:nvSpPr>
        <p:spPr>
          <a:xfrm>
            <a:off x="1361424" y="1280202"/>
            <a:ext cx="9445121"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FD5469E-6DF0-6B9F-6837-1527E8B02F90}"/>
              </a:ext>
            </a:extLst>
          </p:cNvPr>
          <p:cNvSpPr>
            <a:spLocks noGrp="1"/>
          </p:cNvSpPr>
          <p:nvPr>
            <p:ph idx="1"/>
          </p:nvPr>
        </p:nvSpPr>
        <p:spPr>
          <a:xfrm>
            <a:off x="1361424" y="2722417"/>
            <a:ext cx="9445121" cy="33147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5477431-EBBF-F695-3088-60D03B670EC0}"/>
              </a:ext>
            </a:extLst>
          </p:cNvPr>
          <p:cNvSpPr txBox="1"/>
          <p:nvPr userDrawn="1"/>
        </p:nvSpPr>
        <p:spPr>
          <a:xfrm>
            <a:off x="3411681" y="6486276"/>
            <a:ext cx="5368638" cy="276999"/>
          </a:xfrm>
          <a:prstGeom prst="rect">
            <a:avLst/>
          </a:prstGeom>
          <a:noFill/>
        </p:spPr>
        <p:txBody>
          <a:bodyPr wrap="square" rtlCol="0">
            <a:spAutoFit/>
          </a:bodyPr>
          <a:lstStyle/>
          <a:p>
            <a:pPr algn="ctr"/>
            <a:r>
              <a:rPr lang="en-US" sz="1200" b="0" i="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Washington State Department of Social and Health Services</a:t>
            </a:r>
          </a:p>
        </p:txBody>
      </p:sp>
      <p:cxnSp>
        <p:nvCxnSpPr>
          <p:cNvPr id="11" name="Straight Connector 10">
            <a:extLst>
              <a:ext uri="{FF2B5EF4-FFF2-40B4-BE49-F238E27FC236}">
                <a16:creationId xmlns:a16="http://schemas.microsoft.com/office/drawing/2014/main" id="{D3AF2613-A286-73C1-B9C4-96025F4E9A9D}"/>
              </a:ext>
            </a:extLst>
          </p:cNvPr>
          <p:cNvCxnSpPr>
            <a:cxnSpLocks/>
          </p:cNvCxnSpPr>
          <p:nvPr userDrawn="1"/>
        </p:nvCxnSpPr>
        <p:spPr>
          <a:xfrm>
            <a:off x="242237" y="6624776"/>
            <a:ext cx="3169444"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BD740AF-16D0-B258-D00B-80BBA3FAA0A2}"/>
              </a:ext>
            </a:extLst>
          </p:cNvPr>
          <p:cNvCxnSpPr>
            <a:cxnSpLocks/>
          </p:cNvCxnSpPr>
          <p:nvPr userDrawn="1"/>
        </p:nvCxnSpPr>
        <p:spPr>
          <a:xfrm>
            <a:off x="8780319" y="6624776"/>
            <a:ext cx="3144981"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8" name="Picture 17" descr="Logo for Washington State Department of Social and Health Services. &#10;&#10;Features three people with arms interlocked and inclosed in the state of Washington. ">
            <a:extLst>
              <a:ext uri="{FF2B5EF4-FFF2-40B4-BE49-F238E27FC236}">
                <a16:creationId xmlns:a16="http://schemas.microsoft.com/office/drawing/2014/main" id="{57DCDECF-6D86-DABF-71B5-69F811009F78}"/>
              </a:ext>
            </a:extLst>
          </p:cNvPr>
          <p:cNvPicPr>
            <a:picLocks noChangeAspect="1"/>
          </p:cNvPicPr>
          <p:nvPr userDrawn="1"/>
        </p:nvPicPr>
        <p:blipFill>
          <a:blip r:embed="rId2"/>
          <a:stretch>
            <a:fillRect/>
          </a:stretch>
        </p:blipFill>
        <p:spPr>
          <a:xfrm>
            <a:off x="275360" y="189064"/>
            <a:ext cx="1657350" cy="463735"/>
          </a:xfrm>
          <a:prstGeom prst="rect">
            <a:avLst/>
          </a:prstGeom>
        </p:spPr>
      </p:pic>
    </p:spTree>
    <p:extLst>
      <p:ext uri="{BB962C8B-B14F-4D97-AF65-F5344CB8AC3E}">
        <p14:creationId xmlns:p14="http://schemas.microsoft.com/office/powerpoint/2010/main" val="360358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reserve="1">
  <p:cSld name="1_One column text">
    <p:spTree>
      <p:nvGrpSpPr>
        <p:cNvPr id="1" name="Shape 55"/>
        <p:cNvGrpSpPr/>
        <p:nvPr/>
      </p:nvGrpSpPr>
      <p:grpSpPr>
        <a:xfrm>
          <a:off x="0" y="0"/>
          <a:ext cx="0" cy="0"/>
          <a:chOff x="0" y="0"/>
          <a:chExt cx="0" cy="0"/>
        </a:xfrm>
      </p:grpSpPr>
      <p:sp>
        <p:nvSpPr>
          <p:cNvPr id="56" name="Google Shape;56;p8"/>
          <p:cNvSpPr/>
          <p:nvPr/>
        </p:nvSpPr>
        <p:spPr>
          <a:xfrm>
            <a:off x="0" y="0"/>
            <a:ext cx="12192000" cy="6858000"/>
          </a:xfrm>
          <a:prstGeom prst="rect">
            <a:avLst/>
          </a:prstGeom>
          <a:solidFill>
            <a:srgbClr val="0C2B15"/>
          </a:solidFill>
          <a:ln w="9525" cap="flat" cmpd="sng">
            <a:solidFill>
              <a:srgbClr val="0C2B15"/>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57" name="Google Shape;57;p8" descr="A black background with white text&#10;&#10;Description automatically generated"/>
          <p:cNvPicPr preferRelativeResize="0"/>
          <p:nvPr/>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1592416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reserve="1">
  <p:cSld name="1_One column text">
    <p:spTree>
      <p:nvGrpSpPr>
        <p:cNvPr id="1" name="Shape 55"/>
        <p:cNvGrpSpPr/>
        <p:nvPr/>
      </p:nvGrpSpPr>
      <p:grpSpPr>
        <a:xfrm>
          <a:off x="0" y="0"/>
          <a:ext cx="0" cy="0"/>
          <a:chOff x="0" y="0"/>
          <a:chExt cx="0" cy="0"/>
        </a:xfrm>
      </p:grpSpPr>
      <p:sp>
        <p:nvSpPr>
          <p:cNvPr id="56" name="Google Shape;56;p8"/>
          <p:cNvSpPr/>
          <p:nvPr/>
        </p:nvSpPr>
        <p:spPr>
          <a:xfrm>
            <a:off x="0" y="0"/>
            <a:ext cx="12192000" cy="6858000"/>
          </a:xfrm>
          <a:prstGeom prst="rect">
            <a:avLst/>
          </a:prstGeom>
          <a:solidFill>
            <a:srgbClr val="65245F"/>
          </a:solidFill>
          <a:ln w="9525" cap="flat" cmpd="sng">
            <a:solidFill>
              <a:srgbClr val="0C2B15"/>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57" name="Google Shape;57;p8" descr="A black background with white text&#10;&#10;Description automatically generated"/>
          <p:cNvPicPr preferRelativeResize="0"/>
          <p:nvPr/>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96847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7" name="Google Shape;42;p6">
            <a:extLst>
              <a:ext uri="{FF2B5EF4-FFF2-40B4-BE49-F238E27FC236}">
                <a16:creationId xmlns:a16="http://schemas.microsoft.com/office/drawing/2014/main" id="{E6AB8BF4-B6D5-2A75-D79A-6F1D369CB739}"/>
              </a:ext>
            </a:extLst>
          </p:cNvPr>
          <p:cNvSpPr/>
          <p:nvPr userDrawn="1"/>
        </p:nvSpPr>
        <p:spPr>
          <a:xfrm rot="5400000">
            <a:off x="5417130" y="-5417127"/>
            <a:ext cx="135774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nvGrpSpPr>
          <p:cNvPr id="6" name="Google Shape;94;p11">
            <a:extLst>
              <a:ext uri="{FF2B5EF4-FFF2-40B4-BE49-F238E27FC236}">
                <a16:creationId xmlns:a16="http://schemas.microsoft.com/office/drawing/2014/main" id="{B4E38F72-E0ED-3B08-D941-4204E94744E1}"/>
              </a:ext>
            </a:extLst>
          </p:cNvPr>
          <p:cNvGrpSpPr/>
          <p:nvPr userDrawn="1"/>
        </p:nvGrpSpPr>
        <p:grpSpPr>
          <a:xfrm>
            <a:off x="6069270" y="1487056"/>
            <a:ext cx="53459" cy="4992006"/>
            <a:chOff x="0" y="-47625"/>
            <a:chExt cx="67907" cy="2215200"/>
          </a:xfrm>
        </p:grpSpPr>
        <p:sp>
          <p:nvSpPr>
            <p:cNvPr id="8" name="Google Shape;95;p11">
              <a:extLst>
                <a:ext uri="{FF2B5EF4-FFF2-40B4-BE49-F238E27FC236}">
                  <a16:creationId xmlns:a16="http://schemas.microsoft.com/office/drawing/2014/main" id="{8141A672-27D4-E033-F377-17BF93BF0DA5}"/>
                </a:ext>
              </a:extLst>
            </p:cNvPr>
            <p:cNvSpPr/>
            <p:nvPr/>
          </p:nvSpPr>
          <p:spPr>
            <a:xfrm>
              <a:off x="0" y="0"/>
              <a:ext cx="67907" cy="2167467"/>
            </a:xfrm>
            <a:custGeom>
              <a:avLst/>
              <a:gdLst/>
              <a:ahLst/>
              <a:cxnLst/>
              <a:rect l="l" t="t" r="r" b="b"/>
              <a:pathLst>
                <a:path w="67907" h="2167467" extrusionOk="0">
                  <a:moveTo>
                    <a:pt x="0" y="0"/>
                  </a:moveTo>
                  <a:lnTo>
                    <a:pt x="67907" y="0"/>
                  </a:lnTo>
                  <a:lnTo>
                    <a:pt x="67907" y="2167467"/>
                  </a:lnTo>
                  <a:lnTo>
                    <a:pt x="0" y="2167467"/>
                  </a:lnTo>
                  <a:close/>
                </a:path>
              </a:pathLst>
            </a:custGeom>
            <a:solidFill>
              <a:srgbClr val="0C2B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9" name="Google Shape;96;p11">
              <a:extLst>
                <a:ext uri="{FF2B5EF4-FFF2-40B4-BE49-F238E27FC236}">
                  <a16:creationId xmlns:a16="http://schemas.microsoft.com/office/drawing/2014/main" id="{FCDF10E8-C9AA-D64F-2BD8-A1998ED91A2A}"/>
                </a:ext>
              </a:extLst>
            </p:cNvPr>
            <p:cNvSpPr txBox="1"/>
            <p:nvPr/>
          </p:nvSpPr>
          <p:spPr>
            <a:xfrm>
              <a:off x="0" y="-47625"/>
              <a:ext cx="67800" cy="2215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75173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2" name="Google Shape;42;p6">
            <a:extLst>
              <a:ext uri="{FF2B5EF4-FFF2-40B4-BE49-F238E27FC236}">
                <a16:creationId xmlns:a16="http://schemas.microsoft.com/office/drawing/2014/main" id="{ADAA4049-B1A2-C436-53B9-001DE922F411}"/>
              </a:ext>
            </a:extLst>
          </p:cNvPr>
          <p:cNvSpPr/>
          <p:nvPr userDrawn="1"/>
        </p:nvSpPr>
        <p:spPr>
          <a:xfrm rot="5400000">
            <a:off x="5417130" y="-5417127"/>
            <a:ext cx="135774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4781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72;p9">
            <a:extLst>
              <a:ext uri="{FF2B5EF4-FFF2-40B4-BE49-F238E27FC236}">
                <a16:creationId xmlns:a16="http://schemas.microsoft.com/office/drawing/2014/main" id="{929C2FD3-BF15-A638-CA33-F4DFD55F8DD7}"/>
              </a:ext>
            </a:extLst>
          </p:cNvPr>
          <p:cNvSpPr txBox="1"/>
          <p:nvPr userDrawn="1"/>
        </p:nvSpPr>
        <p:spPr>
          <a:xfrm rot="5400000">
            <a:off x="5733472" y="399472"/>
            <a:ext cx="725055" cy="12192000"/>
          </a:xfrm>
          <a:prstGeom prst="rect">
            <a:avLst/>
          </a:prstGeom>
          <a:solidFill>
            <a:srgbClr val="0C2B15"/>
          </a:solidFill>
          <a:ln>
            <a:noFill/>
          </a:ln>
        </p:spPr>
        <p:txBody>
          <a:bodyPr spcFirstLastPara="1" wrap="square" lIns="67733" tIns="67733" rIns="67733" bIns="67733" anchor="ctr" anchorCtr="0">
            <a:noAutofit/>
          </a:bodyPr>
          <a:lstStyle/>
          <a:p>
            <a:pPr marL="0" marR="0" lvl="0" indent="0" algn="ctr" defTabSz="914400" rtl="0" eaLnBrk="1" fontAlgn="auto" latinLnBrk="0" hangingPunct="1">
              <a:lnSpc>
                <a:spcPct val="147722"/>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4" name="Google Shape;57;p8" descr="A black background with white text&#10;&#10;Description automatically generated">
            <a:extLst>
              <a:ext uri="{FF2B5EF4-FFF2-40B4-BE49-F238E27FC236}">
                <a16:creationId xmlns:a16="http://schemas.microsoft.com/office/drawing/2014/main" id="{F65F7A9B-AAB5-4C3A-29E5-E4714CF24739}"/>
              </a:ext>
            </a:extLst>
          </p:cNvPr>
          <p:cNvPicPr preferRelativeResize="0"/>
          <p:nvPr userDrawn="1"/>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247176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Google Shape;97;p11" descr="A black background with green text&#10;&#10;Description automatically generated">
            <a:extLst>
              <a:ext uri="{FF2B5EF4-FFF2-40B4-BE49-F238E27FC236}">
                <a16:creationId xmlns:a16="http://schemas.microsoft.com/office/drawing/2014/main" id="{F248B0B3-527D-1709-7EB7-94E910FF1231}"/>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Tree>
    <p:extLst>
      <p:ext uri="{BB962C8B-B14F-4D97-AF65-F5344CB8AC3E}">
        <p14:creationId xmlns:p14="http://schemas.microsoft.com/office/powerpoint/2010/main" val="169287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2">
              <a:alphaModFix/>
            </a:blip>
            <a:stretch>
              <a:fillRect l="-20309" r="-2030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4939828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9" r:id="rId3"/>
    <p:sldLayoutId id="2147483674" r:id="rId4"/>
    <p:sldLayoutId id="2147483675" r:id="rId5"/>
    <p:sldLayoutId id="2147483676" r:id="rId6"/>
    <p:sldLayoutId id="2147483671" r:id="rId7"/>
    <p:sldLayoutId id="2147483672" r:id="rId8"/>
    <p:sldLayoutId id="2147483678"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609654-CE61-4EE3-5A49-5164A6E5AB4D}"/>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9F7F66A-E3A3-0284-D557-1A18A9DEBA76}"/>
              </a:ext>
            </a:extLst>
          </p:cNvPr>
          <p:cNvSpPr>
            <a:spLocks noGrp="1"/>
          </p:cNvSpPr>
          <p:nvPr>
            <p:ph type="sldNum" sz="quarter" idx="4"/>
          </p:nvPr>
        </p:nvSpPr>
        <p:spPr>
          <a:xfrm>
            <a:off x="438912" y="6227064"/>
            <a:ext cx="432732" cy="210312"/>
          </a:xfrm>
          <a:prstGeom prst="rect">
            <a:avLst/>
          </a:prstGeom>
        </p:spPr>
        <p:txBody>
          <a:bodyPr vert="horz" wrap="none" lIns="0" tIns="0" rIns="0" bIns="0" rtlCol="0" anchor="t"/>
          <a:lstStyle>
            <a:lvl1pPr algn="l">
              <a:defRPr sz="1000">
                <a:solidFill>
                  <a:schemeClr val="tx1"/>
                </a:solidFill>
              </a:defRPr>
            </a:lvl1pPr>
          </a:lstStyle>
          <a:p>
            <a:fld id="{F5A0F3BD-0505-0A41-808B-984EE7C48830}" type="slidenum">
              <a:rPr lang="en-US" smtClean="0"/>
              <a:pPr/>
              <a:t>‹#›</a:t>
            </a:fld>
            <a:endParaRPr lang="en-US" dirty="0"/>
          </a:p>
        </p:txBody>
      </p:sp>
      <p:sp>
        <p:nvSpPr>
          <p:cNvPr id="7" name="Title Placeholder 6">
            <a:extLst>
              <a:ext uri="{FF2B5EF4-FFF2-40B4-BE49-F238E27FC236}">
                <a16:creationId xmlns:a16="http://schemas.microsoft.com/office/drawing/2014/main" id="{CF4A49D6-D41C-0934-105C-4FF023C25754}"/>
              </a:ext>
            </a:extLst>
          </p:cNvPr>
          <p:cNvSpPr>
            <a:spLocks noGrp="1"/>
          </p:cNvSpPr>
          <p:nvPr>
            <p:ph type="title"/>
          </p:nvPr>
        </p:nvSpPr>
        <p:spPr>
          <a:xfrm>
            <a:off x="838200" y="365125"/>
            <a:ext cx="10515600" cy="1325563"/>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355755133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 Id="rId6" Type="http://schemas.openxmlformats.org/officeDocument/2006/relationships/image" Target="../media/image20.jpg"/><Relationship Id="rId5" Type="http://schemas.openxmlformats.org/officeDocument/2006/relationships/image" Target="../media/image31.png"/><Relationship Id="rId4" Type="http://schemas.openxmlformats.org/officeDocument/2006/relationships/hyperlink" Target="mailto:kelli.emans@dshs.wa.gov"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3;p14">
            <a:extLst>
              <a:ext uri="{FF2B5EF4-FFF2-40B4-BE49-F238E27FC236}">
                <a16:creationId xmlns:a16="http://schemas.microsoft.com/office/drawing/2014/main" id="{712D7036-1C62-2855-2E6B-D5A20C50F2FA}"/>
              </a:ext>
            </a:extLst>
          </p:cNvPr>
          <p:cNvSpPr txBox="1"/>
          <p:nvPr/>
        </p:nvSpPr>
        <p:spPr>
          <a:xfrm>
            <a:off x="2824717" y="4992610"/>
            <a:ext cx="9238946" cy="11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dk2"/>
                </a:solidFill>
                <a:latin typeface="League Spartan" panose="020B0604020202020204" charset="0"/>
                <a:ea typeface="Arial Narrow"/>
                <a:cs typeface="Arial Narrow"/>
                <a:sym typeface="Arial Narrow"/>
              </a:rPr>
              <a:t>Medicaid and Integration: </a:t>
            </a:r>
          </a:p>
          <a:p>
            <a:pPr marL="0" lvl="0" indent="0" algn="ctr" rtl="0">
              <a:spcBef>
                <a:spcPts val="0"/>
              </a:spcBef>
              <a:spcAft>
                <a:spcPts val="0"/>
              </a:spcAft>
              <a:buNone/>
            </a:pPr>
            <a:r>
              <a:rPr lang="en" sz="2800" b="1" dirty="0">
                <a:solidFill>
                  <a:schemeClr val="dk2"/>
                </a:solidFill>
                <a:latin typeface="League Spartan" panose="020B0604020202020204" charset="0"/>
                <a:ea typeface="Arial Narrow"/>
                <a:cs typeface="Arial Narrow"/>
                <a:sym typeface="Arial Narrow"/>
              </a:rPr>
              <a:t>Connecting the Dots &amp; Prioritizing Partnering</a:t>
            </a:r>
          </a:p>
          <a:p>
            <a:pPr marL="0" lvl="0" indent="0" algn="ctr" rtl="0">
              <a:spcBef>
                <a:spcPts val="0"/>
              </a:spcBef>
              <a:spcAft>
                <a:spcPts val="0"/>
              </a:spcAft>
              <a:buNone/>
            </a:pPr>
            <a:endParaRPr lang="en" sz="2800" b="1" dirty="0">
              <a:solidFill>
                <a:schemeClr val="dk2"/>
              </a:solidFill>
              <a:latin typeface="League Spartan" panose="020B0604020202020204" charset="0"/>
              <a:ea typeface="Arial Narrow"/>
              <a:cs typeface="Arial Narrow"/>
              <a:sym typeface="Arial Narrow"/>
            </a:endParaRPr>
          </a:p>
          <a:p>
            <a:pPr marL="0" lvl="0" indent="0" algn="ctr" rtl="0">
              <a:spcBef>
                <a:spcPts val="0"/>
              </a:spcBef>
              <a:spcAft>
                <a:spcPts val="0"/>
              </a:spcAft>
              <a:buNone/>
            </a:pPr>
            <a:r>
              <a:rPr lang="en" sz="2800" b="1" dirty="0">
                <a:solidFill>
                  <a:schemeClr val="dk2"/>
                </a:solidFill>
                <a:latin typeface="League Spartan" panose="020B0604020202020204" charset="0"/>
                <a:ea typeface="Arial Narrow"/>
                <a:cs typeface="Arial Narrow"/>
                <a:sym typeface="Arial Narrow"/>
              </a:rPr>
              <a:t>Spring Meeting 2025</a:t>
            </a:r>
            <a:endParaRPr sz="2800" dirty="0">
              <a:solidFill>
                <a:schemeClr val="dk2"/>
              </a:solidFill>
              <a:latin typeface="League Spartan" panose="020B0604020202020204" charset="0"/>
              <a:ea typeface="Arial Narrow"/>
              <a:cs typeface="Arial Narrow"/>
              <a:sym typeface="Arial Narrow"/>
            </a:endParaRPr>
          </a:p>
        </p:txBody>
      </p:sp>
    </p:spTree>
    <p:extLst>
      <p:ext uri="{BB962C8B-B14F-4D97-AF65-F5344CB8AC3E}">
        <p14:creationId xmlns:p14="http://schemas.microsoft.com/office/powerpoint/2010/main" val="3551464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25353F8-5FCD-CDFB-97F3-CBD15E68E57D}"/>
              </a:ext>
            </a:extLst>
          </p:cNvPr>
          <p:cNvSpPr>
            <a:spLocks noGrp="1"/>
          </p:cNvSpPr>
          <p:nvPr>
            <p:ph type="subTitle" idx="4294967295"/>
          </p:nvPr>
        </p:nvSpPr>
        <p:spPr>
          <a:xfrm>
            <a:off x="3251200" y="2162175"/>
            <a:ext cx="8940800" cy="4057650"/>
          </a:xfrm>
          <a:prstGeom prst="rect">
            <a:avLst/>
          </a:prstGeom>
        </p:spPr>
        <p:txBody>
          <a:bodyPr>
            <a:noAutofit/>
          </a:bodyPr>
          <a:lstStyle/>
          <a:p>
            <a:r>
              <a:rPr lang="en-US" sz="2300" dirty="0"/>
              <a:t>Kelli Emans, Senior Strategic Integration Advisor </a:t>
            </a:r>
            <a:br>
              <a:rPr lang="en-US" sz="2300" dirty="0"/>
            </a:br>
            <a:r>
              <a:rPr lang="en-US" sz="2200" b="0" dirty="0"/>
              <a:t>Home and Community Services Division</a:t>
            </a:r>
            <a:br>
              <a:rPr lang="en-US" sz="2200" b="0" dirty="0"/>
            </a:br>
            <a:r>
              <a:rPr lang="en-US" sz="2200" b="0" dirty="0"/>
              <a:t>Aging and Long-Term Support Administration</a:t>
            </a:r>
            <a:br>
              <a:rPr lang="en-US" sz="2200" b="0" dirty="0"/>
            </a:br>
            <a:r>
              <a:rPr lang="en-US" sz="2200" b="0" dirty="0"/>
              <a:t>Washington State Department of Social and Health Services</a:t>
            </a:r>
            <a:br>
              <a:rPr lang="en-US" sz="1600" kern="100" dirty="0">
                <a:effectLst/>
                <a:latin typeface="Calibri" panose="020F0502020204030204" pitchFamily="34" charset="0"/>
                <a:ea typeface="Calibri" panose="020F0502020204030204" pitchFamily="34" charset="0"/>
                <a:cs typeface="Times New Roman" panose="02020603050405020304" pitchFamily="18" charset="0"/>
              </a:rPr>
            </a:br>
            <a:br>
              <a:rPr lang="en-US" sz="2800" b="0" dirty="0"/>
            </a:br>
            <a:r>
              <a:rPr lang="en-US" b="0" dirty="0">
                <a:hlinkClick r:id="rId4">
                  <a:extLst>
                    <a:ext uri="{A12FA001-AC4F-418D-AE19-62706E023703}">
                      <ahyp:hlinkClr xmlns:ahyp="http://schemas.microsoft.com/office/drawing/2018/hyperlinkcolor" val="tx"/>
                    </a:ext>
                  </a:extLst>
                </a:hlinkClick>
              </a:rPr>
              <a:t>kelli.emans@dshs.wa.gov</a:t>
            </a:r>
            <a:endParaRPr lang="en-US" sz="2800" dirty="0"/>
          </a:p>
        </p:txBody>
      </p:sp>
      <p:pic>
        <p:nvPicPr>
          <p:cNvPr id="2" name="Picture 1" descr="Logo for Washington State Department of Social and Health Services. &#10;&#10;Features three people with arms interlocked and inclosed in the state of Washington. ">
            <a:extLst>
              <a:ext uri="{FF2B5EF4-FFF2-40B4-BE49-F238E27FC236}">
                <a16:creationId xmlns:a16="http://schemas.microsoft.com/office/drawing/2014/main" id="{849B34D7-E397-5BAC-267E-F205B97CE61B}"/>
              </a:ext>
            </a:extLst>
          </p:cNvPr>
          <p:cNvPicPr>
            <a:picLocks noChangeAspect="1"/>
          </p:cNvPicPr>
          <p:nvPr/>
        </p:nvPicPr>
        <p:blipFill>
          <a:blip r:embed="rId5"/>
          <a:stretch>
            <a:fillRect/>
          </a:stretch>
        </p:blipFill>
        <p:spPr>
          <a:xfrm>
            <a:off x="594835" y="5684309"/>
            <a:ext cx="884774" cy="1118319"/>
          </a:xfrm>
          <a:prstGeom prst="rect">
            <a:avLst/>
          </a:prstGeom>
        </p:spPr>
      </p:pic>
      <p:pic>
        <p:nvPicPr>
          <p:cNvPr id="4" name="Picture 3" descr="A person with blonde hair and a sweater&#10;&#10;AI-generated content may be incorrect.">
            <a:extLst>
              <a:ext uri="{FF2B5EF4-FFF2-40B4-BE49-F238E27FC236}">
                <a16:creationId xmlns:a16="http://schemas.microsoft.com/office/drawing/2014/main" id="{09A5D616-4D92-2130-9A74-098F73237B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38" y="1539240"/>
            <a:ext cx="1767840" cy="2651760"/>
          </a:xfrm>
          <a:prstGeom prst="rect">
            <a:avLst/>
          </a:prstGeom>
        </p:spPr>
      </p:pic>
    </p:spTree>
    <p:custDataLst>
      <p:tags r:id="rId1"/>
    </p:custDataLst>
    <p:extLst>
      <p:ext uri="{BB962C8B-B14F-4D97-AF65-F5344CB8AC3E}">
        <p14:creationId xmlns:p14="http://schemas.microsoft.com/office/powerpoint/2010/main" val="4145443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924E63B-5701-67B6-4AEA-B1149DF27572}"/>
              </a:ext>
            </a:extLst>
          </p:cNvPr>
          <p:cNvGraphicFramePr>
            <a:graphicFrameLocks noGrp="1"/>
          </p:cNvGraphicFramePr>
          <p:nvPr>
            <p:ph idx="4294967295"/>
            <p:extLst>
              <p:ext uri="{D42A27DB-BD31-4B8C-83A1-F6EECF244321}">
                <p14:modId xmlns:p14="http://schemas.microsoft.com/office/powerpoint/2010/main" val="178646766"/>
              </p:ext>
            </p:extLst>
          </p:nvPr>
        </p:nvGraphicFramePr>
        <p:xfrm>
          <a:off x="0" y="1332972"/>
          <a:ext cx="1099185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8ECCF8D-4129-930F-FCC5-DFC871472239}"/>
              </a:ext>
            </a:extLst>
          </p:cNvPr>
          <p:cNvSpPr txBox="1">
            <a:spLocks/>
          </p:cNvSpPr>
          <p:nvPr/>
        </p:nvSpPr>
        <p:spPr>
          <a:xfrm>
            <a:off x="713369" y="270543"/>
            <a:ext cx="107652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sz="4000" dirty="0"/>
              <a:t>Advancing Medicaid-Medicare Priorities </a:t>
            </a:r>
          </a:p>
        </p:txBody>
      </p:sp>
      <p:pic>
        <p:nvPicPr>
          <p:cNvPr id="2" name="Picture 1" descr="Logo for Washington State Department of Social and Health Services. &#10;&#10;Features three people with arms interlocked and inclosed in the state of Washington. ">
            <a:extLst>
              <a:ext uri="{FF2B5EF4-FFF2-40B4-BE49-F238E27FC236}">
                <a16:creationId xmlns:a16="http://schemas.microsoft.com/office/drawing/2014/main" id="{7D2BC301-2E70-5D93-53B3-CF9FDE363A14}"/>
              </a:ext>
            </a:extLst>
          </p:cNvPr>
          <p:cNvPicPr>
            <a:picLocks noChangeAspect="1"/>
          </p:cNvPicPr>
          <p:nvPr/>
        </p:nvPicPr>
        <p:blipFill>
          <a:blip r:embed="rId8"/>
          <a:stretch>
            <a:fillRect/>
          </a:stretch>
        </p:blipFill>
        <p:spPr>
          <a:xfrm>
            <a:off x="594835" y="5684309"/>
            <a:ext cx="884774" cy="1118319"/>
          </a:xfrm>
          <a:prstGeom prst="rect">
            <a:avLst/>
          </a:prstGeom>
        </p:spPr>
      </p:pic>
    </p:spTree>
    <p:extLst>
      <p:ext uri="{BB962C8B-B14F-4D97-AF65-F5344CB8AC3E}">
        <p14:creationId xmlns:p14="http://schemas.microsoft.com/office/powerpoint/2010/main" val="3326751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415C53-9001-20B5-521C-9039A7DD9514}"/>
              </a:ext>
            </a:extLst>
          </p:cNvPr>
          <p:cNvSpPr/>
          <p:nvPr/>
        </p:nvSpPr>
        <p:spPr>
          <a:xfrm>
            <a:off x="1264905" y="167026"/>
            <a:ext cx="4059737" cy="124810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DSHS</a:t>
            </a:r>
          </a:p>
          <a:p>
            <a:pPr algn="ctr"/>
            <a:r>
              <a:rPr lang="en-US" sz="2000" dirty="0"/>
              <a:t>Policy, Training, </a:t>
            </a:r>
          </a:p>
          <a:p>
            <a:pPr algn="ctr"/>
            <a:r>
              <a:rPr lang="en-US" sz="2000" dirty="0"/>
              <a:t>Care Coordination</a:t>
            </a:r>
          </a:p>
        </p:txBody>
      </p:sp>
      <p:sp>
        <p:nvSpPr>
          <p:cNvPr id="6" name="Rectangle: Rounded Corners 5">
            <a:extLst>
              <a:ext uri="{FF2B5EF4-FFF2-40B4-BE49-F238E27FC236}">
                <a16:creationId xmlns:a16="http://schemas.microsoft.com/office/drawing/2014/main" id="{AFD1D3A3-B90F-0FD3-1C2F-9DF963A692B8}"/>
              </a:ext>
            </a:extLst>
          </p:cNvPr>
          <p:cNvSpPr/>
          <p:nvPr/>
        </p:nvSpPr>
        <p:spPr>
          <a:xfrm>
            <a:off x="6867358" y="167027"/>
            <a:ext cx="4059737" cy="1248101"/>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HCA</a:t>
            </a:r>
          </a:p>
          <a:p>
            <a:pPr algn="ctr"/>
            <a:r>
              <a:rPr lang="en-US" sz="2000" dirty="0"/>
              <a:t>SMAC Contract,                           Oversight, Policy</a:t>
            </a:r>
            <a:endParaRPr lang="en-US" sz="2800" dirty="0"/>
          </a:p>
        </p:txBody>
      </p:sp>
      <p:sp>
        <p:nvSpPr>
          <p:cNvPr id="7" name="Rectangle: Rounded Corners 6">
            <a:extLst>
              <a:ext uri="{FF2B5EF4-FFF2-40B4-BE49-F238E27FC236}">
                <a16:creationId xmlns:a16="http://schemas.microsoft.com/office/drawing/2014/main" id="{1437B5EC-287A-5402-591A-C9F3094322C4}"/>
              </a:ext>
            </a:extLst>
          </p:cNvPr>
          <p:cNvSpPr/>
          <p:nvPr/>
        </p:nvSpPr>
        <p:spPr>
          <a:xfrm>
            <a:off x="1889408" y="1627992"/>
            <a:ext cx="2157531" cy="1000104"/>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DSNP </a:t>
            </a:r>
          </a:p>
          <a:p>
            <a:pPr algn="ctr"/>
            <a:r>
              <a:rPr lang="en-US" dirty="0"/>
              <a:t>Health Home Expansion</a:t>
            </a:r>
          </a:p>
        </p:txBody>
      </p:sp>
      <p:sp>
        <p:nvSpPr>
          <p:cNvPr id="8" name="Rectangle: Rounded Corners 7">
            <a:extLst>
              <a:ext uri="{FF2B5EF4-FFF2-40B4-BE49-F238E27FC236}">
                <a16:creationId xmlns:a16="http://schemas.microsoft.com/office/drawing/2014/main" id="{E1A63B19-3A9D-C492-EFAA-883D12DE7C53}"/>
              </a:ext>
            </a:extLst>
          </p:cNvPr>
          <p:cNvSpPr/>
          <p:nvPr/>
        </p:nvSpPr>
        <p:spPr>
          <a:xfrm>
            <a:off x="5017234" y="1629856"/>
            <a:ext cx="2157531" cy="1000104"/>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DSNP </a:t>
            </a:r>
          </a:p>
          <a:p>
            <a:pPr algn="ctr"/>
            <a:r>
              <a:rPr lang="en-US" dirty="0"/>
              <a:t>Care Coordination Series</a:t>
            </a:r>
          </a:p>
        </p:txBody>
      </p:sp>
      <p:sp>
        <p:nvSpPr>
          <p:cNvPr id="9" name="Rectangle: Rounded Corners 8">
            <a:extLst>
              <a:ext uri="{FF2B5EF4-FFF2-40B4-BE49-F238E27FC236}">
                <a16:creationId xmlns:a16="http://schemas.microsoft.com/office/drawing/2014/main" id="{6153EBD3-8B7A-B617-F026-4C2B52187E30}"/>
              </a:ext>
            </a:extLst>
          </p:cNvPr>
          <p:cNvSpPr/>
          <p:nvPr/>
        </p:nvSpPr>
        <p:spPr>
          <a:xfrm>
            <a:off x="8145060" y="1616946"/>
            <a:ext cx="2157531" cy="1000104"/>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t>DSNP Contractor </a:t>
            </a:r>
            <a:endParaRPr lang="en-US" dirty="0"/>
          </a:p>
        </p:txBody>
      </p:sp>
      <p:sp>
        <p:nvSpPr>
          <p:cNvPr id="10" name="Rectangle: Rounded Corners 9">
            <a:extLst>
              <a:ext uri="{FF2B5EF4-FFF2-40B4-BE49-F238E27FC236}">
                <a16:creationId xmlns:a16="http://schemas.microsoft.com/office/drawing/2014/main" id="{47499B95-7CCB-A986-4DF3-73F55DE7CDAE}"/>
              </a:ext>
            </a:extLst>
          </p:cNvPr>
          <p:cNvSpPr/>
          <p:nvPr/>
        </p:nvSpPr>
        <p:spPr>
          <a:xfrm>
            <a:off x="3645642" y="2840961"/>
            <a:ext cx="4900714" cy="1000104"/>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dirty="0"/>
              <a:t>Monthly meetings with each Plan</a:t>
            </a:r>
          </a:p>
        </p:txBody>
      </p:sp>
      <p:sp>
        <p:nvSpPr>
          <p:cNvPr id="11" name="Rectangle: Rounded Corners 10">
            <a:extLst>
              <a:ext uri="{FF2B5EF4-FFF2-40B4-BE49-F238E27FC236}">
                <a16:creationId xmlns:a16="http://schemas.microsoft.com/office/drawing/2014/main" id="{AF305FC8-308D-609B-DC88-85C34ADC4119}"/>
              </a:ext>
            </a:extLst>
          </p:cNvPr>
          <p:cNvSpPr/>
          <p:nvPr/>
        </p:nvSpPr>
        <p:spPr>
          <a:xfrm>
            <a:off x="2859284" y="4042883"/>
            <a:ext cx="6618514" cy="26509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Operational Meetings:</a:t>
            </a:r>
          </a:p>
          <a:p>
            <a:pPr algn="ctr"/>
            <a:endParaRPr lang="en-US" sz="600" dirty="0"/>
          </a:p>
          <a:p>
            <a:pPr marL="171450" indent="-171450">
              <a:buFont typeface="Arial" panose="020B0604020202020204" pitchFamily="34" charset="0"/>
              <a:buChar char="•"/>
            </a:pPr>
            <a:r>
              <a:rPr lang="en-US" sz="1800" dirty="0"/>
              <a:t>CMS check-in</a:t>
            </a:r>
          </a:p>
          <a:p>
            <a:pPr marL="171450" indent="-171450">
              <a:buFont typeface="Arial" panose="020B0604020202020204" pitchFamily="34" charset="0"/>
              <a:buChar char="•"/>
            </a:pPr>
            <a:r>
              <a:rPr lang="en-US" sz="1800" dirty="0"/>
              <a:t>Medicare-Medicaid Coordination</a:t>
            </a:r>
          </a:p>
          <a:p>
            <a:pPr marL="171450" indent="-171450">
              <a:buFont typeface="Arial" panose="020B0604020202020204" pitchFamily="34" charset="0"/>
              <a:buChar char="•"/>
            </a:pPr>
            <a:r>
              <a:rPr lang="en-US" sz="1800" dirty="0"/>
              <a:t>DSNP Communications </a:t>
            </a:r>
          </a:p>
          <a:p>
            <a:pPr marL="171450" indent="-171450">
              <a:buFont typeface="Arial" panose="020B0604020202020204" pitchFamily="34" charset="0"/>
              <a:buChar char="•"/>
            </a:pPr>
            <a:r>
              <a:rPr lang="en-US" sz="1800" dirty="0"/>
              <a:t>Training and Resource Development</a:t>
            </a:r>
          </a:p>
          <a:p>
            <a:pPr marL="171450" indent="-171450">
              <a:buFont typeface="Arial" panose="020B0604020202020204" pitchFamily="34" charset="0"/>
              <a:buChar char="•"/>
            </a:pPr>
            <a:r>
              <a:rPr lang="en-US" sz="1800" dirty="0"/>
              <a:t>Medicare Policy Alignment </a:t>
            </a:r>
          </a:p>
          <a:p>
            <a:pPr marL="171450" indent="-171450">
              <a:buFont typeface="Arial" panose="020B0604020202020204" pitchFamily="34" charset="0"/>
              <a:buChar char="•"/>
            </a:pPr>
            <a:r>
              <a:rPr lang="en-US" sz="1800" dirty="0"/>
              <a:t>Statewide Health Insurance Benefits Advisors (SHIBA)</a:t>
            </a:r>
          </a:p>
          <a:p>
            <a:pPr marL="171450" indent="-171450">
              <a:buFont typeface="Arial" panose="020B0604020202020204" pitchFamily="34" charset="0"/>
              <a:buChar char="•"/>
            </a:pPr>
            <a:r>
              <a:rPr lang="en-US" sz="1800" dirty="0"/>
              <a:t>Service Experience Team (SET)</a:t>
            </a:r>
          </a:p>
        </p:txBody>
      </p:sp>
      <p:pic>
        <p:nvPicPr>
          <p:cNvPr id="2" name="Picture 1" descr="Logo for Washington State Department of Social and Health Services. &#10;&#10;Features three people with arms interlocked and inclosed in the state of Washington. ">
            <a:extLst>
              <a:ext uri="{FF2B5EF4-FFF2-40B4-BE49-F238E27FC236}">
                <a16:creationId xmlns:a16="http://schemas.microsoft.com/office/drawing/2014/main" id="{C9FA0D44-24A0-8642-08F2-F389C4BB2BAC}"/>
              </a:ext>
            </a:extLst>
          </p:cNvPr>
          <p:cNvPicPr>
            <a:picLocks noChangeAspect="1"/>
          </p:cNvPicPr>
          <p:nvPr/>
        </p:nvPicPr>
        <p:blipFill>
          <a:blip r:embed="rId3"/>
          <a:stretch>
            <a:fillRect/>
          </a:stretch>
        </p:blipFill>
        <p:spPr>
          <a:xfrm>
            <a:off x="594835" y="5684309"/>
            <a:ext cx="884774" cy="1118319"/>
          </a:xfrm>
          <a:prstGeom prst="rect">
            <a:avLst/>
          </a:prstGeom>
        </p:spPr>
      </p:pic>
    </p:spTree>
    <p:extLst>
      <p:ext uri="{BB962C8B-B14F-4D97-AF65-F5344CB8AC3E}">
        <p14:creationId xmlns:p14="http://schemas.microsoft.com/office/powerpoint/2010/main" val="112410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5B4F1C4-0504-28F5-8AB8-4152D74DA647}"/>
              </a:ext>
            </a:extLst>
          </p:cNvPr>
          <p:cNvGraphicFramePr>
            <a:graphicFrameLocks noGrp="1"/>
          </p:cNvGraphicFramePr>
          <p:nvPr>
            <p:extLst>
              <p:ext uri="{D42A27DB-BD31-4B8C-83A1-F6EECF244321}">
                <p14:modId xmlns:p14="http://schemas.microsoft.com/office/powerpoint/2010/main" val="821095810"/>
              </p:ext>
            </p:extLst>
          </p:nvPr>
        </p:nvGraphicFramePr>
        <p:xfrm>
          <a:off x="118850" y="523220"/>
          <a:ext cx="11946149" cy="6190848"/>
        </p:xfrm>
        <a:graphic>
          <a:graphicData uri="http://schemas.openxmlformats.org/drawingml/2006/table">
            <a:tbl>
              <a:tblPr firstRow="1" firstCol="1" bandRow="1">
                <a:tableStyleId>{5C22544A-7EE6-4342-B048-85BDC9FD1C3A}</a:tableStyleId>
              </a:tblPr>
              <a:tblGrid>
                <a:gridCol w="1772491">
                  <a:extLst>
                    <a:ext uri="{9D8B030D-6E8A-4147-A177-3AD203B41FA5}">
                      <a16:colId xmlns:a16="http://schemas.microsoft.com/office/drawing/2014/main" val="2412867194"/>
                    </a:ext>
                  </a:extLst>
                </a:gridCol>
                <a:gridCol w="8001677">
                  <a:extLst>
                    <a:ext uri="{9D8B030D-6E8A-4147-A177-3AD203B41FA5}">
                      <a16:colId xmlns:a16="http://schemas.microsoft.com/office/drawing/2014/main" val="1403612102"/>
                    </a:ext>
                  </a:extLst>
                </a:gridCol>
                <a:gridCol w="2171981">
                  <a:extLst>
                    <a:ext uri="{9D8B030D-6E8A-4147-A177-3AD203B41FA5}">
                      <a16:colId xmlns:a16="http://schemas.microsoft.com/office/drawing/2014/main" val="259332967"/>
                    </a:ext>
                  </a:extLst>
                </a:gridCol>
              </a:tblGrid>
              <a:tr h="206700">
                <a:tc>
                  <a:txBody>
                    <a:bodyPr/>
                    <a:lstStyle/>
                    <a:p>
                      <a:pPr marL="0" marR="0">
                        <a:lnSpc>
                          <a:spcPct val="107000"/>
                        </a:lnSpc>
                        <a:spcAft>
                          <a:spcPts val="800"/>
                        </a:spcAft>
                      </a:pPr>
                      <a:r>
                        <a:rPr lang="en-US" sz="1300" b="1" kern="100" dirty="0">
                          <a:solidFill>
                            <a:schemeClr val="bg1"/>
                          </a:solidFill>
                          <a:effectLst/>
                          <a:latin typeface="+mn-lt"/>
                          <a:ea typeface="Aptos" panose="020B0004020202020204" pitchFamily="34" charset="0"/>
                          <a:cs typeface="Times New Roman" panose="02020603050405020304" pitchFamily="18" charset="0"/>
                        </a:rPr>
                        <a:t>Due Date</a:t>
                      </a:r>
                    </a:p>
                  </a:txBody>
                  <a:tcPr marL="51353" marR="51353" marT="0" marB="0" anchor="ctr">
                    <a:solidFill>
                      <a:schemeClr val="accent1"/>
                    </a:solidFill>
                  </a:tcPr>
                </a:tc>
                <a:tc>
                  <a:txBody>
                    <a:bodyPr/>
                    <a:lstStyle/>
                    <a:p>
                      <a:pPr marL="0" marR="0">
                        <a:lnSpc>
                          <a:spcPct val="107000"/>
                        </a:lnSpc>
                        <a:spcAft>
                          <a:spcPts val="800"/>
                        </a:spcAft>
                      </a:pPr>
                      <a:r>
                        <a:rPr lang="en-US" sz="1300" b="1" kern="100" dirty="0">
                          <a:solidFill>
                            <a:schemeClr val="bg1"/>
                          </a:solidFill>
                          <a:effectLst/>
                          <a:latin typeface="+mn-lt"/>
                          <a:ea typeface="Aptos" panose="020B0004020202020204" pitchFamily="34" charset="0"/>
                          <a:cs typeface="Times New Roman" panose="02020603050405020304" pitchFamily="18" charset="0"/>
                        </a:rPr>
                        <a:t>Task</a:t>
                      </a:r>
                    </a:p>
                  </a:txBody>
                  <a:tcPr marL="51353" marR="51353" marT="0" marB="0" anchor="ctr">
                    <a:solidFill>
                      <a:schemeClr val="accent1"/>
                    </a:solidFill>
                  </a:tcPr>
                </a:tc>
                <a:tc>
                  <a:txBody>
                    <a:bodyPr/>
                    <a:lstStyle/>
                    <a:p>
                      <a:pPr marL="0" marR="0">
                        <a:lnSpc>
                          <a:spcPct val="107000"/>
                        </a:lnSpc>
                        <a:spcAft>
                          <a:spcPts val="800"/>
                        </a:spcAft>
                      </a:pPr>
                      <a:r>
                        <a:rPr lang="en-US" sz="1300" b="1" kern="100" dirty="0">
                          <a:solidFill>
                            <a:schemeClr val="bg1"/>
                          </a:solidFill>
                          <a:effectLst/>
                          <a:latin typeface="+mn-lt"/>
                          <a:ea typeface="Aptos" panose="020B0004020202020204" pitchFamily="34" charset="0"/>
                          <a:cs typeface="Times New Roman" panose="02020603050405020304" pitchFamily="18" charset="0"/>
                        </a:rPr>
                        <a:t>Assigned</a:t>
                      </a:r>
                    </a:p>
                  </a:txBody>
                  <a:tcPr marL="51353" marR="51353" marT="0" marB="0" anchor="ctr">
                    <a:solidFill>
                      <a:schemeClr val="accent1"/>
                    </a:solidFill>
                  </a:tcPr>
                </a:tc>
                <a:extLst>
                  <a:ext uri="{0D108BD9-81ED-4DB2-BD59-A6C34878D82A}">
                    <a16:rowId xmlns:a16="http://schemas.microsoft.com/office/drawing/2014/main" val="601215072"/>
                  </a:ext>
                </a:extLst>
              </a:tr>
              <a:tr h="492283">
                <a:tc>
                  <a:txBody>
                    <a:bodyPr/>
                    <a:lstStyle/>
                    <a:p>
                      <a:pPr marL="0" marR="0">
                        <a:lnSpc>
                          <a:spcPct val="107000"/>
                        </a:lnSpc>
                        <a:spcAft>
                          <a:spcPts val="800"/>
                        </a:spcAft>
                      </a:pPr>
                      <a:r>
                        <a:rPr lang="en-US" sz="1300" kern="1200" dirty="0">
                          <a:effectLst/>
                          <a:latin typeface="+mn-lt"/>
                        </a:rPr>
                        <a:t>11/8/2024</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b="0" kern="1200" dirty="0">
                          <a:solidFill>
                            <a:schemeClr val="tx1"/>
                          </a:solidFill>
                          <a:effectLst/>
                          <a:latin typeface="+mn-lt"/>
                        </a:rPr>
                        <a:t>Initial Internal SMAC Meeting weekly through March</a:t>
                      </a:r>
                      <a:endParaRPr lang="en-US" sz="1300" b="0" kern="100" dirty="0">
                        <a:solidFill>
                          <a:schemeClr val="tx1"/>
                        </a:solidFill>
                        <a:effectLst/>
                        <a:latin typeface="+mn-lt"/>
                        <a:ea typeface="Aptos" panose="020B0004020202020204" pitchFamily="34" charset="0"/>
                        <a:cs typeface="Times New Roman" panose="02020603050405020304" pitchFamily="18" charset="0"/>
                      </a:endParaRPr>
                    </a:p>
                  </a:txBody>
                  <a:tcPr marL="51353" marR="51353" marT="0" marB="0" anchor="ctr">
                    <a:solidFill>
                      <a:srgbClr val="E7E8EB"/>
                    </a:solidFill>
                  </a:tcPr>
                </a:tc>
                <a:tc>
                  <a:txBody>
                    <a:bodyPr/>
                    <a:lstStyle/>
                    <a:p>
                      <a:pPr marL="0" marR="0"/>
                      <a:r>
                        <a:rPr lang="en-US" sz="1300" b="0" kern="1200" dirty="0">
                          <a:solidFill>
                            <a:schemeClr val="tx1"/>
                          </a:solidFill>
                          <a:effectLst/>
                          <a:latin typeface="+mn-lt"/>
                        </a:rPr>
                        <a:t>DSNP MCP Contract Lead</a:t>
                      </a:r>
                      <a:endParaRPr lang="en-US" sz="1300" b="0" kern="100" dirty="0">
                        <a:solidFill>
                          <a:schemeClr val="tx1"/>
                        </a:solidFill>
                        <a:effectLst/>
                        <a:latin typeface="+mn-lt"/>
                      </a:endParaRPr>
                    </a:p>
                    <a:p>
                      <a:pPr marL="0" marR="0">
                        <a:lnSpc>
                          <a:spcPct val="107000"/>
                        </a:lnSpc>
                        <a:spcAft>
                          <a:spcPts val="800"/>
                        </a:spcAft>
                      </a:pPr>
                      <a:r>
                        <a:rPr lang="en-US" sz="1300" b="0" kern="1200" dirty="0">
                          <a:solidFill>
                            <a:schemeClr val="tx1"/>
                          </a:solidFill>
                          <a:effectLst/>
                          <a:latin typeface="+mn-lt"/>
                        </a:rPr>
                        <a:t>DSNP Program SMEs</a:t>
                      </a:r>
                      <a:endParaRPr lang="en-US" sz="1300" b="0" kern="100" dirty="0">
                        <a:solidFill>
                          <a:schemeClr val="tx1"/>
                        </a:solidFill>
                        <a:effectLst/>
                        <a:latin typeface="+mn-lt"/>
                        <a:ea typeface="Aptos" panose="020B0004020202020204" pitchFamily="34" charset="0"/>
                        <a:cs typeface="Times New Roman" panose="02020603050405020304" pitchFamily="18" charset="0"/>
                      </a:endParaRPr>
                    </a:p>
                  </a:txBody>
                  <a:tcPr marL="51353" marR="51353" marT="0" marB="0" anchor="ctr">
                    <a:solidFill>
                      <a:srgbClr val="E7E8EB"/>
                    </a:solidFill>
                  </a:tcPr>
                </a:tc>
                <a:extLst>
                  <a:ext uri="{0D108BD9-81ED-4DB2-BD59-A6C34878D82A}">
                    <a16:rowId xmlns:a16="http://schemas.microsoft.com/office/drawing/2014/main" val="3748300083"/>
                  </a:ext>
                </a:extLst>
              </a:tr>
              <a:tr h="200766">
                <a:tc>
                  <a:txBody>
                    <a:bodyPr/>
                    <a:lstStyle/>
                    <a:p>
                      <a:pPr marL="0" marR="0">
                        <a:lnSpc>
                          <a:spcPct val="107000"/>
                        </a:lnSpc>
                        <a:spcAft>
                          <a:spcPts val="800"/>
                        </a:spcAft>
                      </a:pPr>
                      <a:r>
                        <a:rPr lang="en-US" sz="1300" kern="1200">
                          <a:effectLst/>
                          <a:latin typeface="+mn-lt"/>
                        </a:rPr>
                        <a:t>12/02/2024</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MA Health Plan submit proposed amendments</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MA Health Plans</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2140406524"/>
                  </a:ext>
                </a:extLst>
              </a:tr>
              <a:tr h="339262">
                <a:tc>
                  <a:txBody>
                    <a:bodyPr/>
                    <a:lstStyle/>
                    <a:p>
                      <a:pPr marL="0" marR="0">
                        <a:lnSpc>
                          <a:spcPct val="107000"/>
                        </a:lnSpc>
                        <a:spcAft>
                          <a:spcPts val="800"/>
                        </a:spcAft>
                      </a:pPr>
                      <a:r>
                        <a:rPr lang="en-US" sz="1300" u="sng" kern="1200">
                          <a:effectLst/>
                          <a:latin typeface="+mn-lt"/>
                        </a:rPr>
                        <a:t>COB</a:t>
                      </a:r>
                      <a:r>
                        <a:rPr lang="en-US" sz="1300" kern="1200">
                          <a:effectLst/>
                          <a:latin typeface="+mn-lt"/>
                        </a:rPr>
                        <a:t> on 1/3/2025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Program SMEs must submit proposed language to HCA MC Programs &lt;hcamcprogra@hca.wa.gov&gt; </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Program SMEs</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3656472813"/>
                  </a:ext>
                </a:extLst>
              </a:tr>
              <a:tr h="200766">
                <a:tc>
                  <a:txBody>
                    <a:bodyPr/>
                    <a:lstStyle/>
                    <a:p>
                      <a:pPr marL="0" marR="0">
                        <a:lnSpc>
                          <a:spcPct val="107000"/>
                        </a:lnSpc>
                        <a:spcAft>
                          <a:spcPts val="800"/>
                        </a:spcAft>
                      </a:pPr>
                      <a:r>
                        <a:rPr lang="en-US" sz="1300" kern="1200">
                          <a:effectLst/>
                          <a:latin typeface="+mn-lt"/>
                        </a:rPr>
                        <a:t>2/28/25 and 2/4/25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Program SME refine SMAC final language in redline version</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Program SMEs</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3606450111"/>
                  </a:ext>
                </a:extLst>
              </a:tr>
              <a:tr h="339262">
                <a:tc>
                  <a:txBody>
                    <a:bodyPr/>
                    <a:lstStyle/>
                    <a:p>
                      <a:pPr marL="0" marR="0">
                        <a:lnSpc>
                          <a:spcPct val="107000"/>
                        </a:lnSpc>
                        <a:spcAft>
                          <a:spcPts val="800"/>
                        </a:spcAft>
                      </a:pPr>
                      <a:r>
                        <a:rPr lang="en-US" sz="1300" kern="1200">
                          <a:effectLst/>
                          <a:latin typeface="+mn-lt"/>
                        </a:rPr>
                        <a:t>2/5/025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Final draft w/ redline revisions incorporated Shared with DSHS SMEs for review</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DSNP MCP Contract Lead</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2316092236"/>
                  </a:ext>
                </a:extLst>
              </a:tr>
              <a:tr h="417225">
                <a:tc>
                  <a:txBody>
                    <a:bodyPr/>
                    <a:lstStyle/>
                    <a:p>
                      <a:pPr marL="0" marR="0">
                        <a:lnSpc>
                          <a:spcPct val="107000"/>
                        </a:lnSpc>
                        <a:spcAft>
                          <a:spcPts val="800"/>
                        </a:spcAft>
                      </a:pPr>
                      <a:r>
                        <a:rPr lang="en-US" sz="1300" kern="1200">
                          <a:effectLst/>
                          <a:latin typeface="+mn-lt"/>
                        </a:rPr>
                        <a:t>2/10/2025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Send DRAFT redline revisions to: MA Health Plans, DSNP SMEs, DSHS ALTSA, and other interested HCA Staff.</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DSNP MCP Contract Lead</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4186522948"/>
                  </a:ext>
                </a:extLst>
              </a:tr>
              <a:tr h="691284">
                <a:tc>
                  <a:txBody>
                    <a:bodyPr/>
                    <a:lstStyle/>
                    <a:p>
                      <a:pPr marL="0" marR="0">
                        <a:lnSpc>
                          <a:spcPct val="107000"/>
                        </a:lnSpc>
                        <a:spcAft>
                          <a:spcPts val="800"/>
                        </a:spcAft>
                      </a:pPr>
                      <a:r>
                        <a:rPr lang="en-US" sz="1300" u="sng" kern="1200">
                          <a:effectLst/>
                          <a:latin typeface="+mn-lt"/>
                        </a:rPr>
                        <a:t>2/19/2025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HCA and MA Health plans meet to discuss amendments – Regular Monthly DSNP Meeting</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MA Health Plans, DSNP SMEs, DSHS ALTSA, and other interested HCA Staff.</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3040707651"/>
                  </a:ext>
                </a:extLst>
              </a:tr>
              <a:tr h="691284">
                <a:tc>
                  <a:txBody>
                    <a:bodyPr/>
                    <a:lstStyle/>
                    <a:p>
                      <a:pPr marL="0" marR="0"/>
                      <a:r>
                        <a:rPr lang="en-US" sz="1300" u="sng" kern="1200">
                          <a:effectLst/>
                          <a:latin typeface="+mn-lt"/>
                        </a:rPr>
                        <a:t>COB</a:t>
                      </a:r>
                      <a:r>
                        <a:rPr lang="en-US" sz="1300" kern="1200">
                          <a:effectLst/>
                          <a:latin typeface="+mn-lt"/>
                        </a:rPr>
                        <a:t> on</a:t>
                      </a:r>
                      <a:endParaRPr lang="en-US" sz="1300" kern="100">
                        <a:effectLst/>
                        <a:latin typeface="+mn-lt"/>
                      </a:endParaRPr>
                    </a:p>
                    <a:p>
                      <a:pPr marL="0" marR="0">
                        <a:lnSpc>
                          <a:spcPct val="107000"/>
                        </a:lnSpc>
                        <a:spcAft>
                          <a:spcPts val="800"/>
                        </a:spcAft>
                      </a:pPr>
                      <a:r>
                        <a:rPr lang="en-US" sz="1300" kern="1200">
                          <a:effectLst/>
                          <a:latin typeface="+mn-lt"/>
                        </a:rPr>
                        <a:t>2/28/2025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Comments </a:t>
                      </a:r>
                      <a:r>
                        <a:rPr lang="en-US" sz="1300" u="sng" kern="1200" dirty="0">
                          <a:effectLst/>
                          <a:latin typeface="+mn-lt"/>
                        </a:rPr>
                        <a:t>due</a:t>
                      </a:r>
                      <a:r>
                        <a:rPr lang="en-US" sz="1300" kern="1200" dirty="0">
                          <a:effectLst/>
                          <a:latin typeface="+mn-lt"/>
                        </a:rPr>
                        <a:t> by 5pm from MA Health Plans, DSNP SMEs, DSHS ALTSA, and other interested HCA Staff.</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MA Health Plans, DSNP SMEs, DSHS ALTSA, and other interested HCA Staff.</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502471939"/>
                  </a:ext>
                </a:extLst>
              </a:tr>
              <a:tr h="417225">
                <a:tc>
                  <a:txBody>
                    <a:bodyPr/>
                    <a:lstStyle/>
                    <a:p>
                      <a:pPr marL="0" marR="0">
                        <a:lnSpc>
                          <a:spcPct val="107000"/>
                        </a:lnSpc>
                        <a:spcAft>
                          <a:spcPts val="800"/>
                        </a:spcAft>
                      </a:pPr>
                      <a:r>
                        <a:rPr lang="en-US" sz="1300" kern="1200">
                          <a:effectLst/>
                          <a:latin typeface="+mn-lt"/>
                        </a:rPr>
                        <a:t>3/10/2025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Meet and review questions/comments re: proposed contract revisions and assign to Program SMEs and send email</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DSNP MCP Contract Lead, DSNP SMEs</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1466757280"/>
                  </a:ext>
                </a:extLst>
              </a:tr>
              <a:tr h="417225">
                <a:tc>
                  <a:txBody>
                    <a:bodyPr/>
                    <a:lstStyle/>
                    <a:p>
                      <a:pPr marL="0" marR="0">
                        <a:lnSpc>
                          <a:spcPct val="107000"/>
                        </a:lnSpc>
                        <a:spcAft>
                          <a:spcPts val="800"/>
                        </a:spcAft>
                      </a:pPr>
                      <a:r>
                        <a:rPr lang="en-US" sz="1300" kern="1200">
                          <a:effectLst/>
                          <a:latin typeface="+mn-lt"/>
                        </a:rPr>
                        <a:t>3/24/2025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Responses to MA Health Plan questions/comments re: proposed contract revisions are due from Program SME</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DSNP MCP Contract Lead, DSNP SMEs</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2118979243"/>
                  </a:ext>
                </a:extLst>
              </a:tr>
              <a:tr h="417225">
                <a:tc>
                  <a:txBody>
                    <a:bodyPr/>
                    <a:lstStyle/>
                    <a:p>
                      <a:pPr marL="0" marR="0">
                        <a:lnSpc>
                          <a:spcPct val="107000"/>
                        </a:lnSpc>
                        <a:spcAft>
                          <a:spcPts val="800"/>
                        </a:spcAft>
                      </a:pPr>
                      <a:r>
                        <a:rPr lang="en-US" sz="1300" kern="1200">
                          <a:effectLst/>
                          <a:latin typeface="+mn-lt"/>
                        </a:rPr>
                        <a:t>4/1/2025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Incorporate contract revisions from (MA Health Plans, Delivery System Leadership Committee, HCA DL DUC Subcommittee, program SMEs, ATG, CMS, etc.)</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DSNP MCP Contract Lead</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3673131381"/>
                  </a:ext>
                </a:extLst>
              </a:tr>
              <a:tr h="339262">
                <a:tc>
                  <a:txBody>
                    <a:bodyPr/>
                    <a:lstStyle/>
                    <a:p>
                      <a:pPr marL="0" marR="0">
                        <a:lnSpc>
                          <a:spcPct val="107000"/>
                        </a:lnSpc>
                        <a:spcAft>
                          <a:spcPts val="800"/>
                        </a:spcAft>
                      </a:pPr>
                      <a:r>
                        <a:rPr lang="en-US" sz="1300" kern="1200">
                          <a:effectLst/>
                          <a:latin typeface="+mn-lt"/>
                        </a:rPr>
                        <a:t>4/18/2025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u="sng" kern="1200">
                          <a:effectLst/>
                          <a:latin typeface="+mn-lt"/>
                        </a:rPr>
                        <a:t>FINAL</a:t>
                      </a:r>
                      <a:r>
                        <a:rPr lang="en-US" sz="1300" kern="1200">
                          <a:effectLst/>
                          <a:latin typeface="+mn-lt"/>
                        </a:rPr>
                        <a:t> revisions to contract resulting from Q&amp;A and send to the DLS/Contract Unit</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DSNP MCP Contract Lead</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2103226905"/>
                  </a:ext>
                </a:extLst>
              </a:tr>
              <a:tr h="417225">
                <a:tc>
                  <a:txBody>
                    <a:bodyPr/>
                    <a:lstStyle/>
                    <a:p>
                      <a:pPr marL="0" marR="0">
                        <a:lnSpc>
                          <a:spcPct val="107000"/>
                        </a:lnSpc>
                        <a:spcAft>
                          <a:spcPts val="800"/>
                        </a:spcAft>
                      </a:pPr>
                      <a:r>
                        <a:rPr lang="en-US" sz="1300" kern="1200">
                          <a:effectLst/>
                          <a:latin typeface="+mn-lt"/>
                        </a:rPr>
                        <a:t>5/9/2025 on or around</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Send to MA Health Plans for signature on or around 5/16/2025 (Due back from MCOs on 5/23/25)</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DLS/Contracts Unit</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1328098125"/>
                  </a:ext>
                </a:extLst>
              </a:tr>
              <a:tr h="200766">
                <a:tc>
                  <a:txBody>
                    <a:bodyPr/>
                    <a:lstStyle/>
                    <a:p>
                      <a:pPr marL="0" marR="0">
                        <a:lnSpc>
                          <a:spcPct val="107000"/>
                        </a:lnSpc>
                        <a:spcAft>
                          <a:spcPts val="800"/>
                        </a:spcAft>
                      </a:pPr>
                      <a:r>
                        <a:rPr lang="en-US" sz="1300" kern="1200">
                          <a:effectLst/>
                          <a:latin typeface="+mn-lt"/>
                        </a:rPr>
                        <a:t>5/30/25</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Signed amendment due from MA Health Plans no later than 5:00 p.m. on 5/31/24</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a:effectLst/>
                          <a:latin typeface="+mn-lt"/>
                        </a:rPr>
                        <a:t>MA Health Plans</a:t>
                      </a:r>
                      <a:endParaRPr lang="en-US" sz="1300" kern="10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1550923441"/>
                  </a:ext>
                </a:extLst>
              </a:tr>
              <a:tr h="403088">
                <a:tc>
                  <a:txBody>
                    <a:bodyPr/>
                    <a:lstStyle/>
                    <a:p>
                      <a:pPr marL="0" marR="0">
                        <a:lnSpc>
                          <a:spcPct val="107000"/>
                        </a:lnSpc>
                        <a:spcAft>
                          <a:spcPts val="800"/>
                        </a:spcAft>
                      </a:pPr>
                      <a:r>
                        <a:rPr lang="en-US" sz="1300" kern="1200" dirty="0">
                          <a:effectLst/>
                          <a:latin typeface="+mn-lt"/>
                        </a:rPr>
                        <a:t>6/30/2025</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nSpc>
                          <a:spcPct val="107000"/>
                        </a:lnSpc>
                        <a:spcAft>
                          <a:spcPts val="800"/>
                        </a:spcAft>
                      </a:pPr>
                      <a:r>
                        <a:rPr lang="en-US" sz="1300" kern="1200" dirty="0">
                          <a:effectLst/>
                          <a:latin typeface="+mn-lt"/>
                        </a:rPr>
                        <a:t>Amendment Fully Executed by both parties</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tc>
                  <a:txBody>
                    <a:bodyPr/>
                    <a:lstStyle/>
                    <a:p>
                      <a:pPr marL="0" marR="0" algn="l"/>
                      <a:r>
                        <a:rPr lang="en-US" sz="1300" kern="1200" dirty="0">
                          <a:effectLst/>
                          <a:latin typeface="+mn-lt"/>
                        </a:rPr>
                        <a:t>DLS/Contracts Unit</a:t>
                      </a:r>
                      <a:endParaRPr lang="en-US" sz="1300" kern="100" dirty="0">
                        <a:effectLst/>
                        <a:latin typeface="+mn-lt"/>
                      </a:endParaRPr>
                    </a:p>
                    <a:p>
                      <a:pPr marL="0" marR="0">
                        <a:lnSpc>
                          <a:spcPct val="107000"/>
                        </a:lnSpc>
                        <a:spcAft>
                          <a:spcPts val="800"/>
                        </a:spcAft>
                      </a:pPr>
                      <a:r>
                        <a:rPr lang="en-US" sz="1300" kern="1200" dirty="0">
                          <a:effectLst/>
                          <a:latin typeface="+mn-lt"/>
                        </a:rPr>
                        <a:t>MA Health Plans</a:t>
                      </a:r>
                      <a:endParaRPr lang="en-US" sz="1300" kern="100" dirty="0">
                        <a:effectLst/>
                        <a:latin typeface="+mn-lt"/>
                        <a:ea typeface="Aptos" panose="020B0004020202020204" pitchFamily="34" charset="0"/>
                        <a:cs typeface="Times New Roman" panose="02020603050405020304" pitchFamily="18" charset="0"/>
                      </a:endParaRPr>
                    </a:p>
                  </a:txBody>
                  <a:tcPr marL="51353" marR="51353" marT="0" marB="0" anchor="ctr"/>
                </a:tc>
                <a:extLst>
                  <a:ext uri="{0D108BD9-81ED-4DB2-BD59-A6C34878D82A}">
                    <a16:rowId xmlns:a16="http://schemas.microsoft.com/office/drawing/2014/main" val="3629035925"/>
                  </a:ext>
                </a:extLst>
              </a:tr>
            </a:tbl>
          </a:graphicData>
        </a:graphic>
      </p:graphicFrame>
      <p:sp>
        <p:nvSpPr>
          <p:cNvPr id="7" name="TextBox 6">
            <a:extLst>
              <a:ext uri="{FF2B5EF4-FFF2-40B4-BE49-F238E27FC236}">
                <a16:creationId xmlns:a16="http://schemas.microsoft.com/office/drawing/2014/main" id="{519C4067-201A-9502-6869-2B5356E6BB24}"/>
              </a:ext>
            </a:extLst>
          </p:cNvPr>
          <p:cNvSpPr txBox="1"/>
          <p:nvPr/>
        </p:nvSpPr>
        <p:spPr>
          <a:xfrm>
            <a:off x="4722098" y="0"/>
            <a:ext cx="3147935" cy="523220"/>
          </a:xfrm>
          <a:prstGeom prst="rect">
            <a:avLst/>
          </a:prstGeom>
          <a:noFill/>
        </p:spPr>
        <p:txBody>
          <a:bodyPr wrap="square" rtlCol="0">
            <a:spAutoFit/>
          </a:bodyPr>
          <a:lstStyle/>
          <a:p>
            <a:r>
              <a:rPr lang="en-US" sz="2800" dirty="0"/>
              <a:t>SMAC Timeline</a:t>
            </a:r>
          </a:p>
        </p:txBody>
      </p:sp>
    </p:spTree>
    <p:extLst>
      <p:ext uri="{BB962C8B-B14F-4D97-AF65-F5344CB8AC3E}">
        <p14:creationId xmlns:p14="http://schemas.microsoft.com/office/powerpoint/2010/main" val="4129860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3;p14">
            <a:extLst>
              <a:ext uri="{FF2B5EF4-FFF2-40B4-BE49-F238E27FC236}">
                <a16:creationId xmlns:a16="http://schemas.microsoft.com/office/drawing/2014/main" id="{FE484178-F5AE-A0C6-8CEE-60BC02496421}"/>
              </a:ext>
            </a:extLst>
          </p:cNvPr>
          <p:cNvSpPr txBox="1"/>
          <p:nvPr/>
        </p:nvSpPr>
        <p:spPr>
          <a:xfrm>
            <a:off x="409001" y="266452"/>
            <a:ext cx="10864272" cy="847632"/>
          </a:xfrm>
          <a:prstGeom prst="rect">
            <a:avLst/>
          </a:prstGeom>
          <a:noFill/>
          <a:ln>
            <a:noFill/>
          </a:ln>
        </p:spPr>
        <p:txBody>
          <a:bodyPr spcFirstLastPara="1" wrap="square" lIns="91425" tIns="91425" rIns="91425" bIns="91425" anchor="t" anchorCtr="0">
            <a:noAutofit/>
          </a:bodyPr>
          <a:lstStyle/>
          <a:p>
            <a:r>
              <a:rPr lang="en" sz="4000" b="1" dirty="0">
                <a:solidFill>
                  <a:schemeClr val="bg1"/>
                </a:solidFill>
                <a:latin typeface="League Spartan"/>
                <a:sym typeface="Arial Narrow"/>
              </a:rPr>
              <a:t>SNP Alliance Efforts</a:t>
            </a:r>
            <a:endParaRPr lang="en-US" dirty="0">
              <a:solidFill>
                <a:schemeClr val="bg1"/>
              </a:solidFill>
            </a:endParaRPr>
          </a:p>
        </p:txBody>
      </p:sp>
      <p:sp>
        <p:nvSpPr>
          <p:cNvPr id="5" name="Google Shape;113;p14">
            <a:extLst>
              <a:ext uri="{FF2B5EF4-FFF2-40B4-BE49-F238E27FC236}">
                <a16:creationId xmlns:a16="http://schemas.microsoft.com/office/drawing/2014/main" id="{999D0AE3-7A32-DBCC-052A-BA3D1AEA553E}"/>
              </a:ext>
            </a:extLst>
          </p:cNvPr>
          <p:cNvSpPr txBox="1"/>
          <p:nvPr/>
        </p:nvSpPr>
        <p:spPr>
          <a:xfrm>
            <a:off x="6435" y="1502906"/>
            <a:ext cx="6680461" cy="4326953"/>
          </a:xfrm>
          <a:prstGeom prst="rect">
            <a:avLst/>
          </a:prstGeom>
          <a:noFill/>
          <a:ln>
            <a:noFill/>
          </a:ln>
        </p:spPr>
        <p:txBody>
          <a:bodyPr spcFirstLastPara="1" wrap="square" lIns="91425" tIns="91425" rIns="91425" bIns="91425" anchor="t" anchorCtr="0">
            <a:noAutofit/>
          </a:bodyPr>
          <a:lstStyle/>
          <a:p>
            <a:pPr algn="ctr"/>
            <a:r>
              <a:rPr lang="en" sz="4000" b="1" dirty="0">
                <a:latin typeface="League Spartan"/>
                <a:ea typeface="Arial Narrow"/>
                <a:cs typeface="Arial Narrow"/>
              </a:rPr>
              <a:t>THE WHO</a:t>
            </a:r>
          </a:p>
          <a:p>
            <a:endParaRPr lang="en" sz="4000" b="1" dirty="0">
              <a:solidFill>
                <a:schemeClr val="bg2"/>
              </a:solidFill>
              <a:latin typeface="League Spartan"/>
              <a:ea typeface="Arial Narrow"/>
              <a:cs typeface="Arial Narrow"/>
            </a:endParaRPr>
          </a:p>
          <a:p>
            <a:pPr algn="ctr"/>
            <a:r>
              <a:rPr lang="en" sz="3200" b="1" dirty="0">
                <a:solidFill>
                  <a:schemeClr val="bg2"/>
                </a:solidFill>
                <a:latin typeface="League Spartan"/>
                <a:ea typeface="Arial Narrow"/>
                <a:cs typeface="Arial Narrow"/>
              </a:rPr>
              <a:t>State Advisory Panel </a:t>
            </a:r>
            <a:endParaRPr lang="en" sz="3200">
              <a:solidFill>
                <a:schemeClr val="bg2"/>
              </a:solidFill>
              <a:cs typeface="Arial"/>
            </a:endParaRPr>
          </a:p>
          <a:p>
            <a:pPr algn="ctr"/>
            <a:endParaRPr lang="en" sz="3200" b="1" dirty="0">
              <a:solidFill>
                <a:schemeClr val="bg2"/>
              </a:solidFill>
              <a:latin typeface="League Spartan"/>
              <a:ea typeface="Arial Narrow"/>
              <a:cs typeface="Arial Narrow"/>
            </a:endParaRPr>
          </a:p>
          <a:p>
            <a:pPr algn="ctr"/>
            <a:r>
              <a:rPr lang="en" sz="3200" b="1" dirty="0">
                <a:solidFill>
                  <a:schemeClr val="bg2"/>
                </a:solidFill>
                <a:latin typeface="League Spartan"/>
                <a:ea typeface="Arial Narrow"/>
                <a:cs typeface="Arial Narrow"/>
              </a:rPr>
              <a:t>Medicare/Medicaid Alliances</a:t>
            </a:r>
          </a:p>
          <a:p>
            <a:pPr algn="ctr"/>
            <a:endParaRPr lang="en" sz="3200" b="1" dirty="0">
              <a:solidFill>
                <a:schemeClr val="bg2"/>
              </a:solidFill>
              <a:latin typeface="League Spartan"/>
              <a:ea typeface="Arial Narrow"/>
              <a:cs typeface="Arial Narrow"/>
            </a:endParaRPr>
          </a:p>
          <a:p>
            <a:pPr algn="ctr"/>
            <a:r>
              <a:rPr lang="en" sz="3200" b="1" dirty="0">
                <a:solidFill>
                  <a:schemeClr val="bg2"/>
                </a:solidFill>
                <a:latin typeface="League Spartan"/>
                <a:ea typeface="Arial Narrow"/>
                <a:cs typeface="Arial Narrow"/>
              </a:rPr>
              <a:t>Advocate Outreach</a:t>
            </a:r>
          </a:p>
          <a:p>
            <a:pPr algn="ctr"/>
            <a:endParaRPr lang="en" sz="3200" b="1" dirty="0">
              <a:solidFill>
                <a:schemeClr val="bg2"/>
              </a:solidFill>
              <a:latin typeface="League Spartan"/>
              <a:ea typeface="Arial Narrow"/>
              <a:cs typeface="Arial Narrow"/>
            </a:endParaRPr>
          </a:p>
          <a:p>
            <a:pPr algn="ctr"/>
            <a:r>
              <a:rPr lang="en" sz="3200" b="1" dirty="0">
                <a:solidFill>
                  <a:schemeClr val="bg2"/>
                </a:solidFill>
                <a:latin typeface="League Spartan"/>
                <a:ea typeface="Arial Narrow"/>
                <a:cs typeface="Arial Narrow"/>
              </a:rPr>
              <a:t>State Health Plan Associations</a:t>
            </a:r>
          </a:p>
        </p:txBody>
      </p:sp>
      <p:sp>
        <p:nvSpPr>
          <p:cNvPr id="8" name="Google Shape;113;p14">
            <a:extLst>
              <a:ext uri="{FF2B5EF4-FFF2-40B4-BE49-F238E27FC236}">
                <a16:creationId xmlns:a16="http://schemas.microsoft.com/office/drawing/2014/main" id="{0E3E22E4-F61E-082E-1FE5-42CE04C4B84C}"/>
              </a:ext>
            </a:extLst>
          </p:cNvPr>
          <p:cNvSpPr txBox="1"/>
          <p:nvPr/>
        </p:nvSpPr>
        <p:spPr>
          <a:xfrm>
            <a:off x="6691906" y="1502905"/>
            <a:ext cx="5185216" cy="4326953"/>
          </a:xfrm>
          <a:prstGeom prst="rect">
            <a:avLst/>
          </a:prstGeom>
          <a:noFill/>
          <a:ln>
            <a:noFill/>
          </a:ln>
        </p:spPr>
        <p:txBody>
          <a:bodyPr spcFirstLastPara="1" wrap="square" lIns="91425" tIns="91425" rIns="91425" bIns="91425" anchor="t" anchorCtr="0">
            <a:noAutofit/>
          </a:bodyPr>
          <a:lstStyle/>
          <a:p>
            <a:pPr algn="ctr"/>
            <a:r>
              <a:rPr lang="en" sz="4000" b="1" dirty="0">
                <a:latin typeface="League Spartan"/>
                <a:ea typeface="Arial Narrow"/>
                <a:cs typeface="Arial Narrow"/>
              </a:rPr>
              <a:t>THE WHAT</a:t>
            </a:r>
          </a:p>
          <a:p>
            <a:pPr algn="ctr"/>
            <a:endParaRPr lang="en" sz="4000" b="1" dirty="0">
              <a:solidFill>
                <a:schemeClr val="bg2"/>
              </a:solidFill>
              <a:latin typeface="League Spartan"/>
              <a:ea typeface="Arial Narrow"/>
              <a:cs typeface="Arial Narrow"/>
            </a:endParaRPr>
          </a:p>
          <a:p>
            <a:pPr algn="ctr"/>
            <a:r>
              <a:rPr lang="en" sz="3200" b="1">
                <a:solidFill>
                  <a:schemeClr val="bg2"/>
                </a:solidFill>
                <a:latin typeface="League Spartan"/>
                <a:ea typeface="Arial Narrow"/>
                <a:cs typeface="Arial Narrow"/>
              </a:rPr>
              <a:t>Medicaid</a:t>
            </a:r>
            <a:endParaRPr lang="en" sz="3200" b="1" dirty="0">
              <a:solidFill>
                <a:schemeClr val="bg2"/>
              </a:solidFill>
              <a:latin typeface="League Spartan"/>
              <a:ea typeface="Arial Narrow"/>
              <a:cs typeface="Arial Narrow"/>
            </a:endParaRPr>
          </a:p>
          <a:p>
            <a:pPr algn="ctr"/>
            <a:endParaRPr lang="en" sz="3200" b="1" dirty="0">
              <a:solidFill>
                <a:schemeClr val="bg2"/>
              </a:solidFill>
              <a:latin typeface="League Spartan"/>
              <a:ea typeface="Arial Narrow"/>
              <a:cs typeface="Arial Narrow"/>
            </a:endParaRPr>
          </a:p>
          <a:p>
            <a:pPr algn="ctr"/>
            <a:r>
              <a:rPr lang="en" sz="3200" b="1">
                <a:solidFill>
                  <a:schemeClr val="bg2"/>
                </a:solidFill>
                <a:latin typeface="League Spartan"/>
                <a:ea typeface="Arial Narrow"/>
                <a:cs typeface="Arial Narrow"/>
              </a:rPr>
              <a:t>SMAC Standardization</a:t>
            </a:r>
            <a:endParaRPr lang="en" sz="3200">
              <a:solidFill>
                <a:schemeClr val="bg2"/>
              </a:solidFill>
              <a:cs typeface="Arial"/>
            </a:endParaRPr>
          </a:p>
          <a:p>
            <a:pPr algn="ctr"/>
            <a:endParaRPr lang="en" sz="3200" b="1" dirty="0">
              <a:solidFill>
                <a:schemeClr val="bg2"/>
              </a:solidFill>
              <a:latin typeface="League Spartan"/>
              <a:ea typeface="Arial Narrow"/>
              <a:cs typeface="Arial Narrow"/>
            </a:endParaRPr>
          </a:p>
          <a:p>
            <a:pPr algn="ctr"/>
            <a:r>
              <a:rPr lang="en" sz="3200" b="1" dirty="0">
                <a:solidFill>
                  <a:schemeClr val="bg2"/>
                </a:solidFill>
                <a:latin typeface="League Spartan"/>
                <a:ea typeface="Arial Narrow"/>
                <a:cs typeface="Arial Narrow"/>
              </a:rPr>
              <a:t>Contract Oversight</a:t>
            </a:r>
          </a:p>
          <a:p>
            <a:pPr algn="ctr"/>
            <a:endParaRPr lang="en" sz="3200" b="1" dirty="0">
              <a:solidFill>
                <a:schemeClr val="bg2"/>
              </a:solidFill>
              <a:latin typeface="League Spartan"/>
              <a:ea typeface="Arial Narrow"/>
              <a:cs typeface="Arial Narrow"/>
            </a:endParaRPr>
          </a:p>
          <a:p>
            <a:pPr algn="ctr"/>
            <a:r>
              <a:rPr lang="en" sz="3200" b="1" dirty="0">
                <a:solidFill>
                  <a:schemeClr val="bg2"/>
                </a:solidFill>
                <a:latin typeface="League Spartan"/>
                <a:ea typeface="Arial Narrow"/>
                <a:cs typeface="Arial Narrow"/>
              </a:rPr>
              <a:t>Readiness Review</a:t>
            </a:r>
          </a:p>
          <a:p>
            <a:pPr algn="ctr"/>
            <a:endParaRPr lang="en" sz="3200" b="1" dirty="0">
              <a:solidFill>
                <a:schemeClr val="bg2"/>
              </a:solidFill>
              <a:latin typeface="League Spartan"/>
              <a:ea typeface="Arial Narrow"/>
              <a:cs typeface="Arial Narrow"/>
            </a:endParaRPr>
          </a:p>
          <a:p>
            <a:pPr algn="ctr"/>
            <a:endParaRPr lang="en" sz="3200" b="1" dirty="0">
              <a:solidFill>
                <a:schemeClr val="bg2"/>
              </a:solidFill>
              <a:latin typeface="League Spartan"/>
              <a:ea typeface="Arial Narrow"/>
              <a:cs typeface="Arial Narrow"/>
            </a:endParaRPr>
          </a:p>
        </p:txBody>
      </p:sp>
    </p:spTree>
    <p:extLst>
      <p:ext uri="{BB962C8B-B14F-4D97-AF65-F5344CB8AC3E}">
        <p14:creationId xmlns:p14="http://schemas.microsoft.com/office/powerpoint/2010/main" val="3351966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95B04B-90C4-C078-6584-93920E8656F2}"/>
              </a:ext>
            </a:extLst>
          </p:cNvPr>
          <p:cNvPicPr>
            <a:picLocks noChangeAspect="1"/>
          </p:cNvPicPr>
          <p:nvPr/>
        </p:nvPicPr>
        <p:blipFill>
          <a:blip r:embed="rId2">
            <a:extLst>
              <a:ext uri="{28A0092B-C50C-407E-A947-70E740481C1C}">
                <a14:useLocalDpi xmlns:a14="http://schemas.microsoft.com/office/drawing/2010/main" val="0"/>
              </a:ext>
            </a:extLst>
          </a:blip>
          <a:srcRect l="19888" t="9747" r="21682" b="18770"/>
          <a:stretch/>
        </p:blipFill>
        <p:spPr>
          <a:xfrm>
            <a:off x="0" y="-1932"/>
            <a:ext cx="12192000" cy="6126005"/>
          </a:xfrm>
          <a:prstGeom prst="rect">
            <a:avLst/>
          </a:prstGeom>
        </p:spPr>
      </p:pic>
    </p:spTree>
    <p:extLst>
      <p:ext uri="{BB962C8B-B14F-4D97-AF65-F5344CB8AC3E}">
        <p14:creationId xmlns:p14="http://schemas.microsoft.com/office/powerpoint/2010/main" val="381794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3;p14">
            <a:extLst>
              <a:ext uri="{FF2B5EF4-FFF2-40B4-BE49-F238E27FC236}">
                <a16:creationId xmlns:a16="http://schemas.microsoft.com/office/drawing/2014/main" id="{8E6997F0-C1AF-F6E0-FC85-D4E4F4BF149F}"/>
              </a:ext>
            </a:extLst>
          </p:cNvPr>
          <p:cNvSpPr txBox="1"/>
          <p:nvPr/>
        </p:nvSpPr>
        <p:spPr>
          <a:xfrm>
            <a:off x="1574850" y="4730778"/>
            <a:ext cx="9042300" cy="11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dirty="0">
              <a:solidFill>
                <a:schemeClr val="dk2"/>
              </a:solidFill>
              <a:latin typeface="League Spartan" panose="020B0604020202020204" charset="0"/>
              <a:ea typeface="Arial Narrow"/>
              <a:cs typeface="Arial Narrow"/>
              <a:sym typeface="Arial Narrow"/>
            </a:endParaRPr>
          </a:p>
        </p:txBody>
      </p:sp>
    </p:spTree>
    <p:extLst>
      <p:ext uri="{BB962C8B-B14F-4D97-AF65-F5344CB8AC3E}">
        <p14:creationId xmlns:p14="http://schemas.microsoft.com/office/powerpoint/2010/main" val="2747950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blonde hair and a sweater&#10;&#10;AI-generated content may be incorrect.">
            <a:extLst>
              <a:ext uri="{FF2B5EF4-FFF2-40B4-BE49-F238E27FC236}">
                <a16:creationId xmlns:a16="http://schemas.microsoft.com/office/drawing/2014/main" id="{BD7B876C-3383-E55C-47A9-ADBCE703E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2" y="148386"/>
            <a:ext cx="1767840" cy="2651760"/>
          </a:xfrm>
          <a:prstGeom prst="rect">
            <a:avLst/>
          </a:prstGeom>
        </p:spPr>
      </p:pic>
      <p:pic>
        <p:nvPicPr>
          <p:cNvPr id="7" name="Picture 6" descr="A person wearing glasses and a suit&#10;&#10;AI-generated content may be incorrect.">
            <a:extLst>
              <a:ext uri="{FF2B5EF4-FFF2-40B4-BE49-F238E27FC236}">
                <a16:creationId xmlns:a16="http://schemas.microsoft.com/office/drawing/2014/main" id="{7CEE7C3B-F8C9-B156-4CD7-0709E14F9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220451"/>
            <a:ext cx="1767842" cy="2651761"/>
          </a:xfrm>
          <a:prstGeom prst="rect">
            <a:avLst/>
          </a:prstGeom>
        </p:spPr>
      </p:pic>
      <p:pic>
        <p:nvPicPr>
          <p:cNvPr id="1026" name="Picture 2">
            <a:extLst>
              <a:ext uri="{FF2B5EF4-FFF2-40B4-BE49-F238E27FC236}">
                <a16:creationId xmlns:a16="http://schemas.microsoft.com/office/drawing/2014/main" id="{0BE3FE6E-8E9E-68E4-6CA2-DB39DC9DF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48386"/>
            <a:ext cx="176784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FF1C86-ED07-0D41-45EC-29239595E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273" y="3220452"/>
            <a:ext cx="1767840" cy="26517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EA98B5-8F56-AF0A-7EF1-A993356987C8}"/>
              </a:ext>
            </a:extLst>
          </p:cNvPr>
          <p:cNvSpPr txBox="1"/>
          <p:nvPr/>
        </p:nvSpPr>
        <p:spPr>
          <a:xfrm>
            <a:off x="2945329" y="148386"/>
            <a:ext cx="2839453" cy="2308324"/>
          </a:xfrm>
          <a:prstGeom prst="rect">
            <a:avLst/>
          </a:prstGeom>
          <a:noFill/>
        </p:spPr>
        <p:txBody>
          <a:bodyPr wrap="square" rtlCol="0">
            <a:spAutoFit/>
          </a:bodyPr>
          <a:lstStyle/>
          <a:p>
            <a:r>
              <a:rPr lang="en-US" b="1" dirty="0">
                <a:solidFill>
                  <a:schemeClr val="bg2"/>
                </a:solidFill>
              </a:rPr>
              <a:t>Kelli </a:t>
            </a:r>
            <a:r>
              <a:rPr lang="en-US" b="1" dirty="0" err="1">
                <a:solidFill>
                  <a:schemeClr val="bg2"/>
                </a:solidFill>
              </a:rPr>
              <a:t>Emans</a:t>
            </a:r>
            <a:endParaRPr lang="en-US" b="1" dirty="0">
              <a:solidFill>
                <a:schemeClr val="bg2"/>
              </a:solidFill>
            </a:endParaRPr>
          </a:p>
          <a:p>
            <a:endParaRPr lang="en-US" dirty="0"/>
          </a:p>
          <a:p>
            <a:r>
              <a:rPr lang="en-US" dirty="0"/>
              <a:t>Senior Strategic Integration Advisor</a:t>
            </a:r>
          </a:p>
          <a:p>
            <a:endParaRPr lang="en-US" dirty="0"/>
          </a:p>
          <a:p>
            <a:r>
              <a:rPr lang="en-US" dirty="0"/>
              <a:t>WA Department of Social and Health Services</a:t>
            </a:r>
          </a:p>
          <a:p>
            <a:endParaRPr lang="en-US" dirty="0"/>
          </a:p>
        </p:txBody>
      </p:sp>
      <p:sp>
        <p:nvSpPr>
          <p:cNvPr id="9" name="TextBox 8">
            <a:extLst>
              <a:ext uri="{FF2B5EF4-FFF2-40B4-BE49-F238E27FC236}">
                <a16:creationId xmlns:a16="http://schemas.microsoft.com/office/drawing/2014/main" id="{BB019EA6-1970-E1D5-8CC3-23D0D99E59A0}"/>
              </a:ext>
            </a:extLst>
          </p:cNvPr>
          <p:cNvSpPr txBox="1"/>
          <p:nvPr/>
        </p:nvSpPr>
        <p:spPr>
          <a:xfrm>
            <a:off x="8175058" y="168435"/>
            <a:ext cx="2839453" cy="2308324"/>
          </a:xfrm>
          <a:prstGeom prst="rect">
            <a:avLst/>
          </a:prstGeom>
          <a:noFill/>
        </p:spPr>
        <p:txBody>
          <a:bodyPr wrap="square" rtlCol="0">
            <a:spAutoFit/>
          </a:bodyPr>
          <a:lstStyle/>
          <a:p>
            <a:r>
              <a:rPr lang="en-US" b="1" dirty="0">
                <a:solidFill>
                  <a:schemeClr val="bg2"/>
                </a:solidFill>
              </a:rPr>
              <a:t>Amy Abdnor</a:t>
            </a:r>
          </a:p>
          <a:p>
            <a:endParaRPr lang="en-US" dirty="0"/>
          </a:p>
          <a:p>
            <a:r>
              <a:rPr lang="en-US" dirty="0"/>
              <a:t>Director, Medicaid &amp; State Policy Engagement</a:t>
            </a:r>
          </a:p>
          <a:p>
            <a:endParaRPr lang="en-US" dirty="0"/>
          </a:p>
          <a:p>
            <a:r>
              <a:rPr lang="en-US" dirty="0"/>
              <a:t>Arnold Ventures</a:t>
            </a:r>
          </a:p>
          <a:p>
            <a:endParaRPr lang="en-US" dirty="0"/>
          </a:p>
          <a:p>
            <a:endParaRPr lang="en-US" dirty="0"/>
          </a:p>
        </p:txBody>
      </p:sp>
      <p:sp>
        <p:nvSpPr>
          <p:cNvPr id="10" name="TextBox 9">
            <a:extLst>
              <a:ext uri="{FF2B5EF4-FFF2-40B4-BE49-F238E27FC236}">
                <a16:creationId xmlns:a16="http://schemas.microsoft.com/office/drawing/2014/main" id="{29F63F6D-7B0C-96B8-FFDD-E18B4D712F6E}"/>
              </a:ext>
            </a:extLst>
          </p:cNvPr>
          <p:cNvSpPr txBox="1"/>
          <p:nvPr/>
        </p:nvSpPr>
        <p:spPr>
          <a:xfrm>
            <a:off x="2945329" y="3220452"/>
            <a:ext cx="2839453" cy="1754326"/>
          </a:xfrm>
          <a:prstGeom prst="rect">
            <a:avLst/>
          </a:prstGeom>
          <a:noFill/>
        </p:spPr>
        <p:txBody>
          <a:bodyPr wrap="square" rtlCol="0">
            <a:spAutoFit/>
          </a:bodyPr>
          <a:lstStyle/>
          <a:p>
            <a:r>
              <a:rPr lang="en-US" b="1" dirty="0">
                <a:solidFill>
                  <a:schemeClr val="bg2"/>
                </a:solidFill>
              </a:rPr>
              <a:t>Suzanne Gore</a:t>
            </a:r>
          </a:p>
          <a:p>
            <a:endParaRPr lang="en-US" dirty="0"/>
          </a:p>
          <a:p>
            <a:r>
              <a:rPr lang="en-US" dirty="0"/>
              <a:t>Principal</a:t>
            </a:r>
          </a:p>
          <a:p>
            <a:endParaRPr lang="en-US" dirty="0"/>
          </a:p>
          <a:p>
            <a:r>
              <a:rPr lang="en-US" dirty="0"/>
              <a:t>State Health Partners </a:t>
            </a:r>
          </a:p>
          <a:p>
            <a:endParaRPr lang="en-US" dirty="0"/>
          </a:p>
        </p:txBody>
      </p:sp>
      <p:sp>
        <p:nvSpPr>
          <p:cNvPr id="11" name="TextBox 10">
            <a:extLst>
              <a:ext uri="{FF2B5EF4-FFF2-40B4-BE49-F238E27FC236}">
                <a16:creationId xmlns:a16="http://schemas.microsoft.com/office/drawing/2014/main" id="{04273E46-E1B1-4367-A916-BC9509C5B5C6}"/>
              </a:ext>
            </a:extLst>
          </p:cNvPr>
          <p:cNvSpPr txBox="1"/>
          <p:nvPr/>
        </p:nvSpPr>
        <p:spPr>
          <a:xfrm>
            <a:off x="8175058" y="3220451"/>
            <a:ext cx="2839453" cy="2031325"/>
          </a:xfrm>
          <a:prstGeom prst="rect">
            <a:avLst/>
          </a:prstGeom>
          <a:noFill/>
        </p:spPr>
        <p:txBody>
          <a:bodyPr wrap="square" rtlCol="0">
            <a:spAutoFit/>
          </a:bodyPr>
          <a:lstStyle/>
          <a:p>
            <a:r>
              <a:rPr lang="en-US" b="1" dirty="0">
                <a:solidFill>
                  <a:schemeClr val="bg2"/>
                </a:solidFill>
              </a:rPr>
              <a:t>Matthew McLarnon</a:t>
            </a:r>
          </a:p>
          <a:p>
            <a:endParaRPr lang="en-US" dirty="0"/>
          </a:p>
          <a:p>
            <a:r>
              <a:rPr lang="en-US" dirty="0"/>
              <a:t>Integration Policy Manager</a:t>
            </a:r>
          </a:p>
          <a:p>
            <a:endParaRPr lang="en-US" dirty="0"/>
          </a:p>
          <a:p>
            <a:r>
              <a:rPr lang="en-US" dirty="0"/>
              <a:t>SNP Alliance</a:t>
            </a:r>
          </a:p>
          <a:p>
            <a:endParaRPr lang="en-US" dirty="0"/>
          </a:p>
        </p:txBody>
      </p:sp>
    </p:spTree>
    <p:extLst>
      <p:ext uri="{BB962C8B-B14F-4D97-AF65-F5344CB8AC3E}">
        <p14:creationId xmlns:p14="http://schemas.microsoft.com/office/powerpoint/2010/main" val="163554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14">
            <a:extLst>
              <a:ext uri="{FF2B5EF4-FFF2-40B4-BE49-F238E27FC236}">
                <a16:creationId xmlns:a16="http://schemas.microsoft.com/office/drawing/2014/main" id="{BD2E05C5-4B4D-FEB6-CAB2-A4F5213FCF67}"/>
              </a:ext>
            </a:extLst>
          </p:cNvPr>
          <p:cNvSpPr txBox="1"/>
          <p:nvPr/>
        </p:nvSpPr>
        <p:spPr>
          <a:xfrm>
            <a:off x="250849" y="1580544"/>
            <a:ext cx="10925151" cy="3931256"/>
          </a:xfrm>
          <a:prstGeom prst="rect">
            <a:avLst/>
          </a:prstGeom>
          <a:noFill/>
          <a:ln>
            <a:noFill/>
          </a:ln>
        </p:spPr>
        <p:txBody>
          <a:bodyPr spcFirstLastPara="1" wrap="square" lIns="91425" tIns="91425" rIns="91425" bIns="91425" anchor="t" anchorCtr="0">
            <a:noAutofit/>
          </a:bodyPr>
          <a:lstStyle/>
          <a:p>
            <a:pPr marL="514350" lvl="0" indent="-514350" rtl="0">
              <a:spcBef>
                <a:spcPts val="0"/>
              </a:spcBef>
              <a:spcAft>
                <a:spcPts val="0"/>
              </a:spcAft>
              <a:buAutoNum type="arabicPeriod"/>
            </a:pPr>
            <a:r>
              <a:rPr lang="en-US" sz="2800" b="1" dirty="0">
                <a:solidFill>
                  <a:schemeClr val="dk2"/>
                </a:solidFill>
                <a:latin typeface="League Spartan" panose="020B0604020202020204" charset="0"/>
                <a:ea typeface="Arial Narrow"/>
                <a:cs typeface="Arial Narrow"/>
                <a:sym typeface="Arial Narrow"/>
              </a:rPr>
              <a:t>Arnold Ventures: </a:t>
            </a:r>
            <a:r>
              <a:rPr lang="en-US" sz="2800" dirty="0">
                <a:solidFill>
                  <a:schemeClr val="dk2"/>
                </a:solidFill>
                <a:latin typeface="League Spartan" panose="020B0604020202020204" charset="0"/>
                <a:ea typeface="Arial Narrow"/>
                <a:cs typeface="Arial Narrow"/>
                <a:sym typeface="Arial Narrow"/>
              </a:rPr>
              <a:t>Integration at the State Level</a:t>
            </a:r>
          </a:p>
          <a:p>
            <a:pPr marL="514350" lvl="0" indent="-514350" rtl="0">
              <a:spcBef>
                <a:spcPts val="0"/>
              </a:spcBef>
              <a:spcAft>
                <a:spcPts val="0"/>
              </a:spcAft>
              <a:buAutoNum type="arabicPeriod"/>
            </a:pPr>
            <a:endParaRPr lang="en-US" sz="2800" dirty="0">
              <a:solidFill>
                <a:schemeClr val="dk2"/>
              </a:solidFill>
              <a:latin typeface="League Spartan" panose="020B0604020202020204" charset="0"/>
              <a:ea typeface="Arial Narrow"/>
              <a:cs typeface="Arial Narrow"/>
              <a:sym typeface="Arial Narrow"/>
            </a:endParaRPr>
          </a:p>
          <a:p>
            <a:pPr marL="514350" lvl="0" indent="-514350" rtl="0">
              <a:spcBef>
                <a:spcPts val="0"/>
              </a:spcBef>
              <a:spcAft>
                <a:spcPts val="0"/>
              </a:spcAft>
              <a:buAutoNum type="arabicPeriod"/>
            </a:pPr>
            <a:r>
              <a:rPr lang="en-US" sz="2800" b="1" dirty="0">
                <a:solidFill>
                  <a:schemeClr val="dk2"/>
                </a:solidFill>
                <a:latin typeface="League Spartan" panose="020B0604020202020204" charset="0"/>
                <a:ea typeface="Arial Narrow"/>
                <a:cs typeface="Arial Narrow"/>
                <a:sym typeface="Arial Narrow"/>
              </a:rPr>
              <a:t>Washington State: </a:t>
            </a:r>
            <a:r>
              <a:rPr lang="en-US" sz="2800" dirty="0">
                <a:solidFill>
                  <a:schemeClr val="dk2"/>
                </a:solidFill>
                <a:latin typeface="League Spartan" panose="020B0604020202020204" charset="0"/>
                <a:ea typeface="Arial Narrow"/>
                <a:cs typeface="Arial Narrow"/>
                <a:sym typeface="Arial Narrow"/>
              </a:rPr>
              <a:t>Advancing Medicaid – Medicare Priorities</a:t>
            </a:r>
          </a:p>
          <a:p>
            <a:pPr marL="514350" lvl="0" indent="-514350" rtl="0">
              <a:spcBef>
                <a:spcPts val="0"/>
              </a:spcBef>
              <a:spcAft>
                <a:spcPts val="0"/>
              </a:spcAft>
              <a:buAutoNum type="arabicPeriod"/>
            </a:pPr>
            <a:endParaRPr lang="en-US" sz="2800" dirty="0">
              <a:solidFill>
                <a:schemeClr val="dk2"/>
              </a:solidFill>
              <a:latin typeface="League Spartan" panose="020B0604020202020204" charset="0"/>
              <a:ea typeface="Arial Narrow"/>
              <a:cs typeface="Arial Narrow"/>
              <a:sym typeface="Arial Narrow"/>
            </a:endParaRPr>
          </a:p>
          <a:p>
            <a:pPr marL="514350" lvl="0" indent="-514350" rtl="0">
              <a:spcBef>
                <a:spcPts val="0"/>
              </a:spcBef>
              <a:spcAft>
                <a:spcPts val="0"/>
              </a:spcAft>
              <a:buAutoNum type="arabicPeriod"/>
            </a:pPr>
            <a:r>
              <a:rPr lang="en-US" sz="2800" b="1" dirty="0">
                <a:solidFill>
                  <a:schemeClr val="dk2"/>
                </a:solidFill>
                <a:latin typeface="League Spartan" panose="020B0604020202020204" charset="0"/>
                <a:ea typeface="Arial Narrow"/>
                <a:cs typeface="Arial Narrow"/>
                <a:sym typeface="Arial Narrow"/>
              </a:rPr>
              <a:t>SNP Alliance: </a:t>
            </a:r>
            <a:r>
              <a:rPr lang="en-US" sz="2800" dirty="0">
                <a:solidFill>
                  <a:schemeClr val="dk2"/>
                </a:solidFill>
                <a:latin typeface="League Spartan" panose="020B0604020202020204" charset="0"/>
                <a:ea typeface="Arial Narrow"/>
                <a:cs typeface="Arial Narrow"/>
                <a:sym typeface="Arial Narrow"/>
              </a:rPr>
              <a:t>Efforts to Improve D-SNP Regulatory Framework</a:t>
            </a:r>
          </a:p>
          <a:p>
            <a:pPr marL="514350" lvl="0" indent="-514350" rtl="0">
              <a:spcBef>
                <a:spcPts val="0"/>
              </a:spcBef>
              <a:spcAft>
                <a:spcPts val="0"/>
              </a:spcAft>
              <a:buAutoNum type="arabicPeriod"/>
            </a:pPr>
            <a:endParaRPr lang="en-US" sz="2800" b="1" dirty="0">
              <a:solidFill>
                <a:schemeClr val="dk2"/>
              </a:solidFill>
              <a:latin typeface="League Spartan" panose="020B0604020202020204" charset="0"/>
              <a:ea typeface="Arial Narrow"/>
              <a:cs typeface="Arial Narrow"/>
              <a:sym typeface="Arial Narrow"/>
            </a:endParaRPr>
          </a:p>
          <a:p>
            <a:pPr marL="514350" lvl="0" indent="-514350" rtl="0">
              <a:spcBef>
                <a:spcPts val="0"/>
              </a:spcBef>
              <a:spcAft>
                <a:spcPts val="0"/>
              </a:spcAft>
              <a:buAutoNum type="arabicPeriod"/>
            </a:pPr>
            <a:r>
              <a:rPr lang="en-US" sz="2800" b="1" dirty="0">
                <a:solidFill>
                  <a:schemeClr val="dk2"/>
                </a:solidFill>
                <a:latin typeface="League Spartan" panose="020B0604020202020204" charset="0"/>
                <a:ea typeface="Arial Narrow"/>
                <a:cs typeface="Arial Narrow"/>
                <a:sym typeface="Arial Narrow"/>
              </a:rPr>
              <a:t>Questions and Open Discussion</a:t>
            </a:r>
          </a:p>
        </p:txBody>
      </p:sp>
      <p:sp>
        <p:nvSpPr>
          <p:cNvPr id="3" name="Google Shape;113;p14">
            <a:extLst>
              <a:ext uri="{FF2B5EF4-FFF2-40B4-BE49-F238E27FC236}">
                <a16:creationId xmlns:a16="http://schemas.microsoft.com/office/drawing/2014/main" id="{618EE0EF-2D35-C877-A6F9-1D3A22120F9B}"/>
              </a:ext>
            </a:extLst>
          </p:cNvPr>
          <p:cNvSpPr txBox="1"/>
          <p:nvPr/>
        </p:nvSpPr>
        <p:spPr>
          <a:xfrm>
            <a:off x="250850" y="208943"/>
            <a:ext cx="6594197" cy="79012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4000" b="1" dirty="0">
                <a:solidFill>
                  <a:schemeClr val="bg1"/>
                </a:solidFill>
                <a:latin typeface="League Spartan" panose="020B0604020202020204" charset="0"/>
                <a:ea typeface="Arial Narrow"/>
                <a:cs typeface="Arial Narrow"/>
                <a:sym typeface="Arial Narrow"/>
              </a:rPr>
              <a:t>AGENDA</a:t>
            </a:r>
            <a:endParaRPr sz="4000" dirty="0">
              <a:solidFill>
                <a:schemeClr val="bg1"/>
              </a:solidFill>
              <a:latin typeface="League Spartan" panose="020B0604020202020204" charset="0"/>
              <a:ea typeface="Arial Narrow"/>
              <a:cs typeface="Arial Narrow"/>
              <a:sym typeface="Arial Narrow"/>
            </a:endParaRPr>
          </a:p>
        </p:txBody>
      </p:sp>
    </p:spTree>
    <p:extLst>
      <p:ext uri="{BB962C8B-B14F-4D97-AF65-F5344CB8AC3E}">
        <p14:creationId xmlns:p14="http://schemas.microsoft.com/office/powerpoint/2010/main" val="2670082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89DFF-0A9E-6F58-163F-5020872D10CF}"/>
              </a:ext>
            </a:extLst>
          </p:cNvPr>
          <p:cNvSpPr>
            <a:spLocks noGrp="1"/>
          </p:cNvSpPr>
          <p:nvPr>
            <p:ph type="ctrTitle"/>
          </p:nvPr>
        </p:nvSpPr>
        <p:spPr>
          <a:xfrm>
            <a:off x="1280159" y="2560320"/>
            <a:ext cx="9340303" cy="1828800"/>
          </a:xfrm>
        </p:spPr>
        <p:txBody>
          <a:bodyPr/>
          <a:lstStyle/>
          <a:p>
            <a:r>
              <a:rPr lang="en-US" dirty="0">
                <a:latin typeface="Arial"/>
                <a:cs typeface="Arial"/>
              </a:rPr>
              <a:t>Integration at the State Level </a:t>
            </a:r>
            <a:endParaRPr lang="en-US" dirty="0">
              <a:effectLst/>
              <a:latin typeface="Arial"/>
            </a:endParaRPr>
          </a:p>
        </p:txBody>
      </p:sp>
      <p:sp>
        <p:nvSpPr>
          <p:cNvPr id="4" name="Subtitle 3">
            <a:extLst>
              <a:ext uri="{FF2B5EF4-FFF2-40B4-BE49-F238E27FC236}">
                <a16:creationId xmlns:a16="http://schemas.microsoft.com/office/drawing/2014/main" id="{F8A15B67-07B5-2ECE-BAA0-92066357D628}"/>
              </a:ext>
            </a:extLst>
          </p:cNvPr>
          <p:cNvSpPr>
            <a:spLocks noGrp="1"/>
          </p:cNvSpPr>
          <p:nvPr>
            <p:ph type="subTitle" idx="1"/>
          </p:nvPr>
        </p:nvSpPr>
        <p:spPr>
          <a:xfrm>
            <a:off x="1280159" y="4389120"/>
            <a:ext cx="8937631" cy="1655762"/>
          </a:xfrm>
        </p:spPr>
        <p:txBody>
          <a:bodyPr/>
          <a:lstStyle/>
          <a:p>
            <a:r>
              <a:rPr lang="en-US" i="1" dirty="0">
                <a:effectLst/>
                <a:latin typeface="Arial" panose="020B0604020202020204" pitchFamily="34" charset="0"/>
              </a:rPr>
              <a:t>Amy Abdnor, Director, Medicaid and State Policy Engagement</a:t>
            </a:r>
            <a:endParaRPr lang="en-US" dirty="0">
              <a:effectLst/>
              <a:latin typeface="Arial" panose="020B0604020202020204" pitchFamily="34" charset="0"/>
            </a:endParaRPr>
          </a:p>
        </p:txBody>
      </p:sp>
      <p:sp>
        <p:nvSpPr>
          <p:cNvPr id="5" name="TextBox 4">
            <a:extLst>
              <a:ext uri="{FF2B5EF4-FFF2-40B4-BE49-F238E27FC236}">
                <a16:creationId xmlns:a16="http://schemas.microsoft.com/office/drawing/2014/main" id="{122128A5-8448-C805-1DA8-BDF851400062}"/>
              </a:ext>
            </a:extLst>
          </p:cNvPr>
          <p:cNvSpPr txBox="1"/>
          <p:nvPr/>
        </p:nvSpPr>
        <p:spPr>
          <a:xfrm>
            <a:off x="594360" y="6172200"/>
            <a:ext cx="3272589" cy="246221"/>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324FE"/>
                </a:solidFill>
                <a:effectLst/>
                <a:uLnTx/>
                <a:uFillTx/>
                <a:latin typeface="Arial" panose="020B0604020202020204"/>
                <a:ea typeface="+mn-ea"/>
                <a:cs typeface="+mn-cs"/>
              </a:rPr>
              <a:t>OCTOBER 2, 2024</a:t>
            </a:r>
          </a:p>
        </p:txBody>
      </p:sp>
    </p:spTree>
    <p:extLst>
      <p:ext uri="{BB962C8B-B14F-4D97-AF65-F5344CB8AC3E}">
        <p14:creationId xmlns:p14="http://schemas.microsoft.com/office/powerpoint/2010/main" val="121440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7FC283A-47AE-6869-D5FB-8D1CA1F7A276}"/>
              </a:ext>
            </a:extLst>
          </p:cNvPr>
          <p:cNvCxnSpPr>
            <a:cxnSpLocks/>
          </p:cNvCxnSpPr>
          <p:nvPr/>
        </p:nvCxnSpPr>
        <p:spPr>
          <a:xfrm>
            <a:off x="917845" y="0"/>
            <a:ext cx="0"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890BA6CB-2FD4-0C3E-01D0-D0A69634AE36}"/>
              </a:ext>
            </a:extLst>
          </p:cNvPr>
          <p:cNvSpPr/>
          <p:nvPr/>
        </p:nvSpPr>
        <p:spPr>
          <a:xfrm>
            <a:off x="288749" y="6089903"/>
            <a:ext cx="8674217" cy="439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25C87561-84C9-F39F-94E5-A694A67E4A19}"/>
              </a:ext>
            </a:extLst>
          </p:cNvPr>
          <p:cNvSpPr/>
          <p:nvPr/>
        </p:nvSpPr>
        <p:spPr>
          <a:xfrm>
            <a:off x="604007" y="656542"/>
            <a:ext cx="8674217" cy="8786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617ABD7-2B50-DD1A-AE0F-900D7ECBDA07}"/>
              </a:ext>
            </a:extLst>
          </p:cNvPr>
          <p:cNvSpPr>
            <a:spLocks noGrp="1"/>
          </p:cNvSpPr>
          <p:nvPr>
            <p:ph type="title"/>
          </p:nvPr>
        </p:nvSpPr>
        <p:spPr/>
        <p:txBody>
          <a:bodyPr/>
          <a:lstStyle/>
          <a:p>
            <a:r>
              <a:rPr lang="en-US" dirty="0"/>
              <a:t>Evolving federal landscape</a:t>
            </a:r>
            <a:r>
              <a:rPr lang="en-US"/>
              <a:t>.</a:t>
            </a:r>
            <a:r>
              <a:rPr lang="en-US" dirty="0"/>
              <a:t> </a:t>
            </a:r>
          </a:p>
        </p:txBody>
      </p:sp>
      <p:sp>
        <p:nvSpPr>
          <p:cNvPr id="4" name="Slide Number Placeholder 3">
            <a:extLst>
              <a:ext uri="{FF2B5EF4-FFF2-40B4-BE49-F238E27FC236}">
                <a16:creationId xmlns:a16="http://schemas.microsoft.com/office/drawing/2014/main" id="{34E9438A-7CFC-831C-6D79-FD1A7AF6A3F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F3BD-0505-0A41-808B-984EE7C488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E8BEA696-B179-B3F7-22D0-06A3CF182B4C}"/>
              </a:ext>
            </a:extLst>
          </p:cNvPr>
          <p:cNvSpPr>
            <a:spLocks noGrp="1"/>
          </p:cNvSpPr>
          <p:nvPr>
            <p:ph type="body" sz="quarter" idx="11"/>
          </p:nvPr>
        </p:nvSpPr>
        <p:spPr/>
        <p:txBody>
          <a:bodyPr/>
          <a:lstStyle/>
          <a:p>
            <a:r>
              <a:rPr lang="en-US" dirty="0"/>
              <a:t>FEDERAL INTEGRATION LANDSCAPE</a:t>
            </a:r>
          </a:p>
        </p:txBody>
      </p:sp>
      <p:sp>
        <p:nvSpPr>
          <p:cNvPr id="8" name="Oval 7">
            <a:extLst>
              <a:ext uri="{FF2B5EF4-FFF2-40B4-BE49-F238E27FC236}">
                <a16:creationId xmlns:a16="http://schemas.microsoft.com/office/drawing/2014/main" id="{D1FC77F9-43AF-5461-7109-E9511C109406}"/>
              </a:ext>
            </a:extLst>
          </p:cNvPr>
          <p:cNvSpPr/>
          <p:nvPr/>
        </p:nvSpPr>
        <p:spPr>
          <a:xfrm>
            <a:off x="826405" y="1672348"/>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EC3A2F2A-A741-F790-A073-584E5120FCCC}"/>
              </a:ext>
            </a:extLst>
          </p:cNvPr>
          <p:cNvSpPr/>
          <p:nvPr/>
        </p:nvSpPr>
        <p:spPr>
          <a:xfrm>
            <a:off x="826405" y="2412938"/>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175598B4-3B5A-9A6C-CBFD-7151EC4CDD2A}"/>
              </a:ext>
            </a:extLst>
          </p:cNvPr>
          <p:cNvSpPr/>
          <p:nvPr/>
        </p:nvSpPr>
        <p:spPr>
          <a:xfrm>
            <a:off x="826405" y="3153528"/>
            <a:ext cx="182880" cy="1828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EEBFE1C5-A7E9-3BAC-CD35-EB7BF1EEB152}"/>
              </a:ext>
            </a:extLst>
          </p:cNvPr>
          <p:cNvSpPr/>
          <p:nvPr/>
        </p:nvSpPr>
        <p:spPr>
          <a:xfrm>
            <a:off x="826405" y="4324427"/>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D799CA58-05D2-1883-7294-021952A3862E}"/>
              </a:ext>
            </a:extLst>
          </p:cNvPr>
          <p:cNvSpPr/>
          <p:nvPr/>
        </p:nvSpPr>
        <p:spPr>
          <a:xfrm>
            <a:off x="826405" y="5805605"/>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C2C57A87-D148-BB67-5422-E54EF1C31893}"/>
              </a:ext>
            </a:extLst>
          </p:cNvPr>
          <p:cNvSpPr txBox="1"/>
          <p:nvPr/>
        </p:nvSpPr>
        <p:spPr>
          <a:xfrm>
            <a:off x="1020704" y="1615409"/>
            <a:ext cx="11659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24FE"/>
                </a:solidFill>
                <a:effectLst/>
                <a:uLnTx/>
                <a:uFillTx/>
                <a:latin typeface="Arial" panose="020B0604020202020204"/>
                <a:ea typeface="+mn-ea"/>
                <a:cs typeface="+mn-cs"/>
              </a:rPr>
              <a:t>2018</a:t>
            </a:r>
          </a:p>
        </p:txBody>
      </p:sp>
      <p:sp>
        <p:nvSpPr>
          <p:cNvPr id="16" name="TextBox 15">
            <a:extLst>
              <a:ext uri="{FF2B5EF4-FFF2-40B4-BE49-F238E27FC236}">
                <a16:creationId xmlns:a16="http://schemas.microsoft.com/office/drawing/2014/main" id="{43D9F0D5-0557-F829-5F9F-1FC9AB661F7C}"/>
              </a:ext>
            </a:extLst>
          </p:cNvPr>
          <p:cNvSpPr txBox="1"/>
          <p:nvPr/>
        </p:nvSpPr>
        <p:spPr>
          <a:xfrm>
            <a:off x="1020704" y="2351330"/>
            <a:ext cx="11659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24FE"/>
                </a:solidFill>
                <a:effectLst/>
                <a:uLnTx/>
                <a:uFillTx/>
                <a:latin typeface="Arial" panose="020B0604020202020204"/>
                <a:ea typeface="+mn-ea"/>
                <a:cs typeface="+mn-cs"/>
              </a:rPr>
              <a:t>2019</a:t>
            </a:r>
          </a:p>
        </p:txBody>
      </p:sp>
      <p:sp>
        <p:nvSpPr>
          <p:cNvPr id="17" name="TextBox 16">
            <a:extLst>
              <a:ext uri="{FF2B5EF4-FFF2-40B4-BE49-F238E27FC236}">
                <a16:creationId xmlns:a16="http://schemas.microsoft.com/office/drawing/2014/main" id="{6F016C89-259B-07C8-FA0F-E050DBBC84F1}"/>
              </a:ext>
            </a:extLst>
          </p:cNvPr>
          <p:cNvSpPr txBox="1"/>
          <p:nvPr/>
        </p:nvSpPr>
        <p:spPr>
          <a:xfrm>
            <a:off x="1020704" y="3127417"/>
            <a:ext cx="11659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324FE"/>
                </a:solidFill>
                <a:effectLst/>
                <a:uLnTx/>
                <a:uFillTx/>
                <a:latin typeface="Arial" panose="020B0604020202020204"/>
                <a:ea typeface="+mn-ea"/>
                <a:cs typeface="+mn-cs"/>
              </a:rPr>
              <a:t>2020</a:t>
            </a:r>
          </a:p>
        </p:txBody>
      </p:sp>
      <p:sp>
        <p:nvSpPr>
          <p:cNvPr id="22" name="TextBox 21">
            <a:extLst>
              <a:ext uri="{FF2B5EF4-FFF2-40B4-BE49-F238E27FC236}">
                <a16:creationId xmlns:a16="http://schemas.microsoft.com/office/drawing/2014/main" id="{C04D4B00-F488-40AE-2F84-0EE0704C63C3}"/>
              </a:ext>
            </a:extLst>
          </p:cNvPr>
          <p:cNvSpPr txBox="1"/>
          <p:nvPr/>
        </p:nvSpPr>
        <p:spPr>
          <a:xfrm>
            <a:off x="1020704" y="5766466"/>
            <a:ext cx="11659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24FE"/>
                </a:solidFill>
                <a:effectLst/>
                <a:uLnTx/>
                <a:uFillTx/>
                <a:latin typeface="Arial" panose="020B0604020202020204"/>
                <a:ea typeface="+mn-ea"/>
                <a:cs typeface="+mn-cs"/>
              </a:rPr>
              <a:t>2024</a:t>
            </a: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4F0F4238-DD4A-9B14-09B6-4429AE0C95D3}"/>
              </a:ext>
            </a:extLst>
          </p:cNvPr>
          <p:cNvPicPr>
            <a:picLocks noChangeAspect="1"/>
          </p:cNvPicPr>
          <p:nvPr/>
        </p:nvPicPr>
        <p:blipFill>
          <a:blip r:embed="rId2"/>
          <a:stretch>
            <a:fillRect/>
          </a:stretch>
        </p:blipFill>
        <p:spPr>
          <a:xfrm>
            <a:off x="785812" y="6227065"/>
            <a:ext cx="1170432" cy="159851"/>
          </a:xfrm>
          <a:prstGeom prst="rect">
            <a:avLst/>
          </a:prstGeom>
        </p:spPr>
      </p:pic>
      <p:sp>
        <p:nvSpPr>
          <p:cNvPr id="30" name="TextBox 29">
            <a:extLst>
              <a:ext uri="{FF2B5EF4-FFF2-40B4-BE49-F238E27FC236}">
                <a16:creationId xmlns:a16="http://schemas.microsoft.com/office/drawing/2014/main" id="{14247D57-0863-FE4A-6240-F886781528EE}"/>
              </a:ext>
            </a:extLst>
          </p:cNvPr>
          <p:cNvSpPr txBox="1"/>
          <p:nvPr/>
        </p:nvSpPr>
        <p:spPr>
          <a:xfrm>
            <a:off x="1497610" y="1580129"/>
            <a:ext cx="71220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Bipartisan Budget Act of 2018 made D-SNPs permanent &amp; strengthened requirements</a:t>
            </a:r>
          </a:p>
        </p:txBody>
      </p:sp>
      <p:sp>
        <p:nvSpPr>
          <p:cNvPr id="31" name="TextBox 30">
            <a:extLst>
              <a:ext uri="{FF2B5EF4-FFF2-40B4-BE49-F238E27FC236}">
                <a16:creationId xmlns:a16="http://schemas.microsoft.com/office/drawing/2014/main" id="{9AAA184B-4200-7FF1-87D9-4D74B34FE03D}"/>
              </a:ext>
            </a:extLst>
          </p:cNvPr>
          <p:cNvSpPr txBox="1"/>
          <p:nvPr/>
        </p:nvSpPr>
        <p:spPr>
          <a:xfrm>
            <a:off x="1497610" y="2242085"/>
            <a:ext cx="61764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Final rule implemented the BBA, including outlining new levels of integration and establishing unified grievances and appeals processes</a:t>
            </a:r>
          </a:p>
        </p:txBody>
      </p:sp>
      <p:sp>
        <p:nvSpPr>
          <p:cNvPr id="32" name="TextBox 31">
            <a:extLst>
              <a:ext uri="{FF2B5EF4-FFF2-40B4-BE49-F238E27FC236}">
                <a16:creationId xmlns:a16="http://schemas.microsoft.com/office/drawing/2014/main" id="{64BE678D-EF2F-BF68-41E8-0BC862B20023}"/>
              </a:ext>
            </a:extLst>
          </p:cNvPr>
          <p:cNvSpPr txBox="1"/>
          <p:nvPr/>
        </p:nvSpPr>
        <p:spPr>
          <a:xfrm>
            <a:off x="1497610" y="3089825"/>
            <a:ext cx="57044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Final rule created enrollment thresholds for D-SNP lookalikes</a:t>
            </a:r>
          </a:p>
        </p:txBody>
      </p:sp>
      <p:sp>
        <p:nvSpPr>
          <p:cNvPr id="36" name="TextBox 35">
            <a:extLst>
              <a:ext uri="{FF2B5EF4-FFF2-40B4-BE49-F238E27FC236}">
                <a16:creationId xmlns:a16="http://schemas.microsoft.com/office/drawing/2014/main" id="{1217DDF7-4E45-819A-A11A-F5E274D391F6}"/>
              </a:ext>
            </a:extLst>
          </p:cNvPr>
          <p:cNvSpPr txBox="1"/>
          <p:nvPr/>
        </p:nvSpPr>
        <p:spPr>
          <a:xfrm>
            <a:off x="1497609" y="5625729"/>
            <a:ext cx="83523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Final rule created new quarterly, integrated care Special Enrollment Period </a:t>
            </a:r>
            <a:b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for dual-eligibles and placed contracting and enrollment restrictions on certain integrated D-SNPs</a:t>
            </a:r>
          </a:p>
        </p:txBody>
      </p:sp>
      <p:sp>
        <p:nvSpPr>
          <p:cNvPr id="39" name="Right Bracket 38">
            <a:extLst>
              <a:ext uri="{FF2B5EF4-FFF2-40B4-BE49-F238E27FC236}">
                <a16:creationId xmlns:a16="http://schemas.microsoft.com/office/drawing/2014/main" id="{E8C9B777-7897-ADFE-AE66-4479A5C7D616}"/>
              </a:ext>
            </a:extLst>
          </p:cNvPr>
          <p:cNvSpPr/>
          <p:nvPr/>
        </p:nvSpPr>
        <p:spPr>
          <a:xfrm>
            <a:off x="1239694" y="3530642"/>
            <a:ext cx="67622" cy="1476740"/>
          </a:xfrm>
          <a:prstGeom prst="rightBracket">
            <a:avLst/>
          </a:prstGeom>
        </p:spPr>
        <p:style>
          <a:lnRef idx="2">
            <a:schemeClr val="accent6"/>
          </a:lnRef>
          <a:fillRef idx="0">
            <a:schemeClr val="accent6"/>
          </a:fillRef>
          <a:effectRef idx="1">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025638C1-25EE-9CBF-D4A5-DB32CE64205E}"/>
              </a:ext>
            </a:extLst>
          </p:cNvPr>
          <p:cNvSpPr txBox="1"/>
          <p:nvPr/>
        </p:nvSpPr>
        <p:spPr>
          <a:xfrm>
            <a:off x="1020704" y="4279113"/>
            <a:ext cx="116595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24FE"/>
                </a:solidFill>
                <a:effectLst/>
                <a:uLnTx/>
                <a:uFillTx/>
                <a:latin typeface="Arial" panose="020B0604020202020204"/>
                <a:ea typeface="+mn-ea"/>
                <a:cs typeface="+mn-cs"/>
              </a:rPr>
              <a:t>2022</a:t>
            </a:r>
          </a:p>
        </p:txBody>
      </p:sp>
      <p:sp>
        <p:nvSpPr>
          <p:cNvPr id="41" name="TextBox 40">
            <a:extLst>
              <a:ext uri="{FF2B5EF4-FFF2-40B4-BE49-F238E27FC236}">
                <a16:creationId xmlns:a16="http://schemas.microsoft.com/office/drawing/2014/main" id="{FAA4671F-94EE-5EFE-D708-50EE596D3D3B}"/>
              </a:ext>
            </a:extLst>
          </p:cNvPr>
          <p:cNvSpPr txBox="1"/>
          <p:nvPr/>
        </p:nvSpPr>
        <p:spPr>
          <a:xfrm>
            <a:off x="1497610" y="4246598"/>
            <a:ext cx="64983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Final rule raised the bar on integration standards for HIDE- and FIDE-SNPs</a:t>
            </a:r>
          </a:p>
        </p:txBody>
      </p:sp>
      <p:sp>
        <p:nvSpPr>
          <p:cNvPr id="42" name="TextBox 41">
            <a:extLst>
              <a:ext uri="{FF2B5EF4-FFF2-40B4-BE49-F238E27FC236}">
                <a16:creationId xmlns:a16="http://schemas.microsoft.com/office/drawing/2014/main" id="{E12AE10D-E4E8-0C2C-3538-91DEE36CC66C}"/>
              </a:ext>
            </a:extLst>
          </p:cNvPr>
          <p:cNvSpPr txBox="1"/>
          <p:nvPr/>
        </p:nvSpPr>
        <p:spPr>
          <a:xfrm>
            <a:off x="1497610" y="3641472"/>
            <a:ext cx="503298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DD62E">
                    <a:lumMod val="75000"/>
                  </a:srgbClr>
                </a:solidFill>
                <a:effectLst/>
                <a:uLnTx/>
                <a:uFillTx/>
                <a:latin typeface="Arial" panose="020B0604020202020204"/>
                <a:ea typeface="+mn-ea"/>
                <a:cs typeface="+mn-cs"/>
              </a:rPr>
              <a:t>Public health emergency and subsequent unwinding </a:t>
            </a:r>
            <a:br>
              <a:rPr kumimoji="0" lang="en-US" sz="1200" b="1" i="0" u="none" strike="noStrike" kern="1200" cap="none" spc="0" normalizeH="0" baseline="0" noProof="0" dirty="0">
                <a:ln>
                  <a:noFill/>
                </a:ln>
                <a:solidFill>
                  <a:srgbClr val="FDD62E">
                    <a:lumMod val="75000"/>
                  </a:srgbClr>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rgbClr val="FDD62E">
                    <a:lumMod val="75000"/>
                  </a:srgbClr>
                </a:solidFill>
                <a:effectLst/>
                <a:uLnTx/>
                <a:uFillTx/>
                <a:latin typeface="Arial" panose="020B0604020202020204"/>
                <a:ea typeface="+mn-ea"/>
                <a:cs typeface="+mn-cs"/>
              </a:rPr>
              <a:t>was a significant focus for states from 2020-2023/4</a:t>
            </a:r>
          </a:p>
        </p:txBody>
      </p:sp>
      <p:sp>
        <p:nvSpPr>
          <p:cNvPr id="43" name="Rectangle 42">
            <a:extLst>
              <a:ext uri="{FF2B5EF4-FFF2-40B4-BE49-F238E27FC236}">
                <a16:creationId xmlns:a16="http://schemas.microsoft.com/office/drawing/2014/main" id="{99A8BFAA-E00B-851C-5F72-5BF948160DD9}"/>
              </a:ext>
            </a:extLst>
          </p:cNvPr>
          <p:cNvSpPr/>
          <p:nvPr/>
        </p:nvSpPr>
        <p:spPr>
          <a:xfrm>
            <a:off x="8089059" y="2325750"/>
            <a:ext cx="3592577" cy="326701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C33097D3-280D-B7F2-1074-E6605F122E84}"/>
              </a:ext>
            </a:extLst>
          </p:cNvPr>
          <p:cNvSpPr txBox="1"/>
          <p:nvPr/>
        </p:nvSpPr>
        <p:spPr>
          <a:xfrm>
            <a:off x="8257953" y="2565989"/>
            <a:ext cx="32535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During this period, rulemaking focused on:</a:t>
            </a:r>
          </a:p>
        </p:txBody>
      </p:sp>
      <p:sp>
        <p:nvSpPr>
          <p:cNvPr id="45" name="TextBox 44">
            <a:extLst>
              <a:ext uri="{FF2B5EF4-FFF2-40B4-BE49-F238E27FC236}">
                <a16:creationId xmlns:a16="http://schemas.microsoft.com/office/drawing/2014/main" id="{33CFD403-D3C5-06AE-BB96-DD1A9A9452CC}"/>
              </a:ext>
            </a:extLst>
          </p:cNvPr>
          <p:cNvSpPr txBox="1"/>
          <p:nvPr/>
        </p:nvSpPr>
        <p:spPr>
          <a:xfrm>
            <a:off x="8257952" y="3406273"/>
            <a:ext cx="3253563" cy="206210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Raising the bar on the definition of integrated care, moving lessons learned from MMP onto D-SNPs </a:t>
            </a:r>
            <a:b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rPr>
              <a:t>Streamlining enrollment </a:t>
            </a:r>
            <a:b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rPr>
            </a:b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a:rPr>
              <a:t>with the aim of promoting integration</a:t>
            </a:r>
          </a:p>
        </p:txBody>
      </p:sp>
      <p:sp>
        <p:nvSpPr>
          <p:cNvPr id="3" name="Oval 2">
            <a:extLst>
              <a:ext uri="{FF2B5EF4-FFF2-40B4-BE49-F238E27FC236}">
                <a16:creationId xmlns:a16="http://schemas.microsoft.com/office/drawing/2014/main" id="{7ED33596-3262-95A0-DB67-1A8DDAD8A865}"/>
              </a:ext>
            </a:extLst>
          </p:cNvPr>
          <p:cNvSpPr/>
          <p:nvPr/>
        </p:nvSpPr>
        <p:spPr>
          <a:xfrm>
            <a:off x="826406" y="5065017"/>
            <a:ext cx="182880" cy="1828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9B9C854-0840-1F7A-1AD9-205CE53B7F49}"/>
              </a:ext>
            </a:extLst>
          </p:cNvPr>
          <p:cNvSpPr txBox="1"/>
          <p:nvPr/>
        </p:nvSpPr>
        <p:spPr>
          <a:xfrm>
            <a:off x="1020705" y="5020489"/>
            <a:ext cx="116595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324FE"/>
                </a:solidFill>
                <a:effectLst/>
                <a:uLnTx/>
                <a:uFillTx/>
                <a:latin typeface="Arial" panose="020B0604020202020204"/>
                <a:ea typeface="+mn-ea"/>
                <a:cs typeface="+mn-cs"/>
              </a:rPr>
              <a:t>2023</a:t>
            </a:r>
          </a:p>
        </p:txBody>
      </p:sp>
      <p:sp>
        <p:nvSpPr>
          <p:cNvPr id="11" name="TextBox 10">
            <a:extLst>
              <a:ext uri="{FF2B5EF4-FFF2-40B4-BE49-F238E27FC236}">
                <a16:creationId xmlns:a16="http://schemas.microsoft.com/office/drawing/2014/main" id="{ECB30D64-7925-C619-F9DD-F2516724FC70}"/>
              </a:ext>
            </a:extLst>
          </p:cNvPr>
          <p:cNvSpPr txBox="1"/>
          <p:nvPr/>
        </p:nvSpPr>
        <p:spPr>
          <a:xfrm>
            <a:off x="1497610" y="4891295"/>
            <a:ext cx="64983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Final rule announces that the FAI demonstration will close at the end of 2025, requiring MMP plans to transition.</a:t>
            </a:r>
          </a:p>
        </p:txBody>
      </p:sp>
    </p:spTree>
    <p:extLst>
      <p:ext uri="{BB962C8B-B14F-4D97-AF65-F5344CB8AC3E}">
        <p14:creationId xmlns:p14="http://schemas.microsoft.com/office/powerpoint/2010/main" val="404753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C6A34-1EA7-46A1-CD3E-1C58373B952A}"/>
            </a:ext>
          </a:extLst>
        </p:cNvPr>
        <p:cNvGrpSpPr/>
        <p:nvPr/>
      </p:nvGrpSpPr>
      <p:grpSpPr>
        <a:xfrm>
          <a:off x="0" y="0"/>
          <a:ext cx="0" cy="0"/>
          <a:chOff x="0" y="0"/>
          <a:chExt cx="0" cy="0"/>
        </a:xfrm>
      </p:grpSpPr>
      <p:pic>
        <p:nvPicPr>
          <p:cNvPr id="20" name="Picture Placeholder 19" descr="A low angle view of a building&#10;&#10;Description automatically generated">
            <a:extLst>
              <a:ext uri="{FF2B5EF4-FFF2-40B4-BE49-F238E27FC236}">
                <a16:creationId xmlns:a16="http://schemas.microsoft.com/office/drawing/2014/main" id="{8DE59A81-9FB3-F053-E1E1-45BCC45751FF}"/>
              </a:ext>
            </a:extLst>
          </p:cNvPr>
          <p:cNvPicPr>
            <a:picLocks noGrp="1" noChangeAspect="1"/>
          </p:cNvPicPr>
          <p:nvPr>
            <p:ph type="pic" sz="quarter" idx="13"/>
          </p:nvPr>
        </p:nvPicPr>
        <p:blipFill>
          <a:blip r:embed="rId3"/>
          <a:srcRect l="47077" t="30783" r="20716" b="28627"/>
          <a:stretch/>
        </p:blipFill>
        <p:spPr>
          <a:xfrm flipH="1">
            <a:off x="0" y="0"/>
            <a:ext cx="3859213" cy="6858000"/>
          </a:xfrm>
        </p:spPr>
      </p:pic>
      <p:sp>
        <p:nvSpPr>
          <p:cNvPr id="5" name="Title 4">
            <a:extLst>
              <a:ext uri="{FF2B5EF4-FFF2-40B4-BE49-F238E27FC236}">
                <a16:creationId xmlns:a16="http://schemas.microsoft.com/office/drawing/2014/main" id="{854B5972-7C88-F392-CDEF-BA5C02704878}"/>
              </a:ext>
            </a:extLst>
          </p:cNvPr>
          <p:cNvSpPr>
            <a:spLocks noGrp="1"/>
          </p:cNvSpPr>
          <p:nvPr>
            <p:ph type="title"/>
          </p:nvPr>
        </p:nvSpPr>
        <p:spPr>
          <a:xfrm>
            <a:off x="4727448" y="1033272"/>
            <a:ext cx="6852549" cy="548641"/>
          </a:xfrm>
        </p:spPr>
        <p:txBody>
          <a:bodyPr/>
          <a:lstStyle/>
          <a:p>
            <a:r>
              <a:rPr lang="en-US" dirty="0"/>
              <a:t>States are building on CMS rules established from 2018+ to improve their integration.</a:t>
            </a:r>
          </a:p>
        </p:txBody>
      </p:sp>
      <p:sp>
        <p:nvSpPr>
          <p:cNvPr id="6" name="Text Placeholder 5">
            <a:extLst>
              <a:ext uri="{FF2B5EF4-FFF2-40B4-BE49-F238E27FC236}">
                <a16:creationId xmlns:a16="http://schemas.microsoft.com/office/drawing/2014/main" id="{C387E64A-190D-E707-532D-F656E82E2E26}"/>
              </a:ext>
            </a:extLst>
          </p:cNvPr>
          <p:cNvSpPr>
            <a:spLocks noGrp="1"/>
          </p:cNvSpPr>
          <p:nvPr>
            <p:ph type="body" sz="quarter" idx="11"/>
          </p:nvPr>
        </p:nvSpPr>
        <p:spPr/>
        <p:txBody>
          <a:bodyPr/>
          <a:lstStyle/>
          <a:p>
            <a:r>
              <a:rPr lang="en-US" b="1" dirty="0">
                <a:solidFill>
                  <a:srgbClr val="0030FF"/>
                </a:solidFill>
                <a:effectLst/>
                <a:latin typeface="Arial" panose="020B0604020202020204" pitchFamily="34" charset="0"/>
              </a:rPr>
              <a:t>STATE INTEGRATION TRENDS</a:t>
            </a:r>
            <a:endParaRPr lang="en-US" dirty="0">
              <a:solidFill>
                <a:srgbClr val="0030FF"/>
              </a:solidFill>
              <a:effectLst/>
              <a:latin typeface="Arial" panose="020B0604020202020204" pitchFamily="34" charset="0"/>
            </a:endParaRPr>
          </a:p>
        </p:txBody>
      </p:sp>
      <p:sp>
        <p:nvSpPr>
          <p:cNvPr id="10" name="Text Placeholder 9">
            <a:extLst>
              <a:ext uri="{FF2B5EF4-FFF2-40B4-BE49-F238E27FC236}">
                <a16:creationId xmlns:a16="http://schemas.microsoft.com/office/drawing/2014/main" id="{73731054-3926-19E9-B541-F8A269175BB2}"/>
              </a:ext>
            </a:extLst>
          </p:cNvPr>
          <p:cNvSpPr>
            <a:spLocks noGrp="1"/>
          </p:cNvSpPr>
          <p:nvPr>
            <p:ph type="body" sz="quarter" idx="16"/>
          </p:nvPr>
        </p:nvSpPr>
        <p:spPr>
          <a:xfrm>
            <a:off x="4478716" y="2367997"/>
            <a:ext cx="171723" cy="242888"/>
          </a:xfrm>
        </p:spPr>
        <p:txBody>
          <a:bodyPr/>
          <a:lstStyle/>
          <a:p>
            <a:r>
              <a:rPr lang="en-US" sz="1800" b="1" dirty="0">
                <a:solidFill>
                  <a:schemeClr val="accent6"/>
                </a:solidFill>
                <a:effectLst/>
                <a:latin typeface="Arial" panose="020B0604020202020204" pitchFamily="34" charset="0"/>
              </a:rPr>
              <a:t>1</a:t>
            </a:r>
            <a:endParaRPr lang="en-US" sz="1800" dirty="0">
              <a:solidFill>
                <a:schemeClr val="accent6"/>
              </a:solidFill>
              <a:effectLst/>
              <a:latin typeface="Arial" panose="020B0604020202020204" pitchFamily="34" charset="0"/>
            </a:endParaRPr>
          </a:p>
        </p:txBody>
      </p:sp>
      <p:sp>
        <p:nvSpPr>
          <p:cNvPr id="14" name="Text Placeholder 13">
            <a:extLst>
              <a:ext uri="{FF2B5EF4-FFF2-40B4-BE49-F238E27FC236}">
                <a16:creationId xmlns:a16="http://schemas.microsoft.com/office/drawing/2014/main" id="{844BCF2B-E006-1DC3-BCEB-49CB381C8084}"/>
              </a:ext>
            </a:extLst>
          </p:cNvPr>
          <p:cNvSpPr>
            <a:spLocks noGrp="1"/>
          </p:cNvSpPr>
          <p:nvPr>
            <p:ph type="body" sz="quarter" idx="19"/>
          </p:nvPr>
        </p:nvSpPr>
        <p:spPr>
          <a:xfrm>
            <a:off x="4721997" y="2367997"/>
            <a:ext cx="6858000" cy="869950"/>
          </a:xfrm>
        </p:spPr>
        <p:txBody>
          <a:bodyPr/>
          <a:lstStyle/>
          <a:p>
            <a:r>
              <a:rPr lang="en-US" sz="1600" b="0" dirty="0">
                <a:effectLst/>
                <a:latin typeface="Arial" panose="020B0604020202020204" pitchFamily="34" charset="0"/>
              </a:rPr>
              <a:t>The </a:t>
            </a:r>
            <a:r>
              <a:rPr lang="en-US" sz="1600" dirty="0">
                <a:effectLst/>
                <a:latin typeface="Arial" panose="020B0604020202020204" pitchFamily="34" charset="0"/>
              </a:rPr>
              <a:t>financial alignment initiative </a:t>
            </a:r>
            <a:r>
              <a:rPr lang="en-US" sz="1600" b="1" dirty="0">
                <a:solidFill>
                  <a:schemeClr val="accent1"/>
                </a:solidFill>
                <a:effectLst/>
                <a:latin typeface="Arial" panose="020B0604020202020204" pitchFamily="34" charset="0"/>
              </a:rPr>
              <a:t>(FAI) closes at the end of 2025</a:t>
            </a:r>
            <a:r>
              <a:rPr lang="en-US" sz="1600" b="0" dirty="0">
                <a:effectLst/>
                <a:latin typeface="Arial" panose="020B0604020202020204" pitchFamily="34" charset="0"/>
              </a:rPr>
              <a:t>, meaning that demo states are transitioning from MMP to HIDE or FIDE-SNP models.</a:t>
            </a:r>
          </a:p>
        </p:txBody>
      </p:sp>
      <p:pic>
        <p:nvPicPr>
          <p:cNvPr id="24" name="Graphic 23">
            <a:extLst>
              <a:ext uri="{FF2B5EF4-FFF2-40B4-BE49-F238E27FC236}">
                <a16:creationId xmlns:a16="http://schemas.microsoft.com/office/drawing/2014/main" id="{FC18D977-7CC6-654A-C5BD-10AAAE5A880D}"/>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786384" y="6227064"/>
            <a:ext cx="1170432" cy="158948"/>
          </a:xfrm>
          <a:prstGeom prst="rect">
            <a:avLst/>
          </a:prstGeom>
        </p:spPr>
      </p:pic>
      <p:sp>
        <p:nvSpPr>
          <p:cNvPr id="2" name="Slide Number Placeholder 1">
            <a:extLst>
              <a:ext uri="{FF2B5EF4-FFF2-40B4-BE49-F238E27FC236}">
                <a16:creationId xmlns:a16="http://schemas.microsoft.com/office/drawing/2014/main" id="{FF5BAF9F-CC7B-5A6B-550C-B21594310EAA}"/>
              </a:ext>
            </a:extLst>
          </p:cNvPr>
          <p:cNvSpPr>
            <a:spLocks noGrp="1" noRot="1" noMove="1" noResize="1" noEditPoints="1" noAdjustHandles="1" noChangeArrowheads="1" noChangeShapeType="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F3BD-0505-0A41-808B-984EE7C48830}" type="slidenum">
              <a:rPr kumimoji="0" lang="en-US"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Text Placeholder 9">
            <a:extLst>
              <a:ext uri="{FF2B5EF4-FFF2-40B4-BE49-F238E27FC236}">
                <a16:creationId xmlns:a16="http://schemas.microsoft.com/office/drawing/2014/main" id="{88E2BCBB-81EA-5031-D69A-E864BCBF0662}"/>
              </a:ext>
            </a:extLst>
          </p:cNvPr>
          <p:cNvSpPr txBox="1">
            <a:spLocks/>
          </p:cNvSpPr>
          <p:nvPr/>
        </p:nvSpPr>
        <p:spPr>
          <a:xfrm>
            <a:off x="4478157" y="3263753"/>
            <a:ext cx="171723" cy="24288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DD62E"/>
                </a:solidFill>
                <a:effectLst/>
                <a:uLnTx/>
                <a:uFillTx/>
                <a:latin typeface="Arial" panose="020B0604020202020204" pitchFamily="34" charset="0"/>
                <a:ea typeface="+mn-ea"/>
                <a:cs typeface="+mn-cs"/>
              </a:rPr>
              <a:t>2</a:t>
            </a:r>
          </a:p>
        </p:txBody>
      </p:sp>
      <p:sp>
        <p:nvSpPr>
          <p:cNvPr id="21" name="Text Placeholder 13">
            <a:extLst>
              <a:ext uri="{FF2B5EF4-FFF2-40B4-BE49-F238E27FC236}">
                <a16:creationId xmlns:a16="http://schemas.microsoft.com/office/drawing/2014/main" id="{281BAB9A-135E-1595-0A84-9BA2BE2D59A4}"/>
              </a:ext>
            </a:extLst>
          </p:cNvPr>
          <p:cNvSpPr txBox="1">
            <a:spLocks/>
          </p:cNvSpPr>
          <p:nvPr/>
        </p:nvSpPr>
        <p:spPr>
          <a:xfrm>
            <a:off x="4721438" y="3260929"/>
            <a:ext cx="6858000" cy="8699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Federal changes to FIDE-SNP definitions requiring </a:t>
            </a:r>
            <a:r>
              <a:rPr kumimoji="0" lang="en-US" sz="1600" b="1" i="0" u="none" strike="noStrike" kern="1200" cap="none" spc="0" normalizeH="0" baseline="0" noProof="0" dirty="0">
                <a:ln>
                  <a:noFill/>
                </a:ln>
                <a:solidFill>
                  <a:srgbClr val="0324FE"/>
                </a:solidFill>
                <a:effectLst/>
                <a:uLnTx/>
                <a:uFillTx/>
                <a:latin typeface="Arial" panose="020B0604020202020204" pitchFamily="34" charset="0"/>
                <a:ea typeface="+mn-ea"/>
                <a:cs typeface="+mn-cs"/>
              </a:rPr>
              <a:t>exclusively aligned enrollment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are prompting state action. </a:t>
            </a:r>
          </a:p>
        </p:txBody>
      </p:sp>
      <p:sp>
        <p:nvSpPr>
          <p:cNvPr id="22" name="Text Placeholder 9">
            <a:extLst>
              <a:ext uri="{FF2B5EF4-FFF2-40B4-BE49-F238E27FC236}">
                <a16:creationId xmlns:a16="http://schemas.microsoft.com/office/drawing/2014/main" id="{EF40CDC7-5093-8AC7-6470-6F589C958BDC}"/>
              </a:ext>
            </a:extLst>
          </p:cNvPr>
          <p:cNvSpPr txBox="1">
            <a:spLocks/>
          </p:cNvSpPr>
          <p:nvPr/>
        </p:nvSpPr>
        <p:spPr>
          <a:xfrm>
            <a:off x="4478716" y="4130879"/>
            <a:ext cx="171723" cy="24288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DD62E"/>
                </a:solidFill>
                <a:effectLst/>
                <a:uLnTx/>
                <a:uFillTx/>
                <a:latin typeface="Arial" panose="020B0604020202020204" pitchFamily="34" charset="0"/>
                <a:ea typeface="+mn-ea"/>
                <a:cs typeface="+mn-cs"/>
              </a:rPr>
              <a:t>3</a:t>
            </a:r>
          </a:p>
        </p:txBody>
      </p:sp>
      <p:sp>
        <p:nvSpPr>
          <p:cNvPr id="23" name="Text Placeholder 13">
            <a:extLst>
              <a:ext uri="{FF2B5EF4-FFF2-40B4-BE49-F238E27FC236}">
                <a16:creationId xmlns:a16="http://schemas.microsoft.com/office/drawing/2014/main" id="{8F59EF7C-EB99-B98D-F826-3A703EEB1FBA}"/>
              </a:ext>
            </a:extLst>
          </p:cNvPr>
          <p:cNvSpPr txBox="1">
            <a:spLocks/>
          </p:cNvSpPr>
          <p:nvPr/>
        </p:nvSpPr>
        <p:spPr>
          <a:xfrm>
            <a:off x="4721438" y="4130879"/>
            <a:ext cx="7264441" cy="8699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States are developing more robust D-SNP </a:t>
            </a:r>
            <a:r>
              <a:rPr kumimoji="0" lang="en-US" sz="1600" b="1" i="0" u="none" strike="noStrike" kern="1200" cap="none" spc="0" normalizeH="0" baseline="0" noProof="0" dirty="0">
                <a:ln>
                  <a:noFill/>
                </a:ln>
                <a:solidFill>
                  <a:srgbClr val="0324FE"/>
                </a:solidFill>
                <a:effectLst/>
                <a:uLnTx/>
                <a:uFillTx/>
                <a:latin typeface="Arial" panose="020B0604020202020204" pitchFamily="34" charset="0"/>
                <a:ea typeface="+mn-ea"/>
                <a:cs typeface="+mn-cs"/>
              </a:rPr>
              <a:t>quality and oversight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programs by:</a:t>
            </a:r>
          </a:p>
          <a:p>
            <a:pPr marL="461963"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61963"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Adding data reporting requirements to their SMACs</a:t>
            </a:r>
          </a:p>
          <a:p>
            <a:pPr marL="461963"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Building dashboards to oversee plan quality</a:t>
            </a:r>
          </a:p>
          <a:p>
            <a:pPr marL="461963"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Hoping to require AIP D-SNPs to operate in D-SNP-only contracts</a:t>
            </a:r>
          </a:p>
          <a:p>
            <a:pPr marL="461963" marR="0" lvl="0"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develop integrated MLRs</a:t>
            </a:r>
          </a:p>
        </p:txBody>
      </p:sp>
    </p:spTree>
    <p:extLst>
      <p:ext uri="{BB962C8B-B14F-4D97-AF65-F5344CB8AC3E}">
        <p14:creationId xmlns:p14="http://schemas.microsoft.com/office/powerpoint/2010/main" val="269169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6DC5AB99-E2A7-0706-491D-67144D9189E2}"/>
              </a:ext>
            </a:extLst>
          </p:cNvPr>
          <p:cNvSpPr>
            <a:spLocks noGrp="1"/>
          </p:cNvSpPr>
          <p:nvPr>
            <p:ph idx="1"/>
          </p:nvPr>
        </p:nvSpPr>
        <p:spPr/>
        <p:txBody>
          <a:bodyPr vert="horz" lIns="0" tIns="0" rIns="0" bIns="0" rtlCol="0" anchor="t">
            <a:noAutofit/>
          </a:bodyPr>
          <a:lstStyle/>
          <a:p>
            <a:pPr marL="285750" indent="-285750">
              <a:buFont typeface="Arial" panose="020B0604020202020204" pitchFamily="34" charset="0"/>
              <a:buChar char="•"/>
            </a:pPr>
            <a:r>
              <a:rPr lang="en-US" sz="1600" b="1" dirty="0">
                <a:solidFill>
                  <a:schemeClr val="accent1"/>
                </a:solidFill>
                <a:latin typeface="Arial"/>
                <a:cs typeface="Arial"/>
              </a:rPr>
              <a:t>Active discussions in Congress</a:t>
            </a:r>
            <a:r>
              <a:rPr lang="en-US" sz="1600" b="1" dirty="0">
                <a:solidFill>
                  <a:schemeClr val="accent1"/>
                </a:solidFill>
                <a:effectLst/>
                <a:latin typeface="Arial"/>
                <a:cs typeface="Arial"/>
              </a:rPr>
              <a:t> </a:t>
            </a:r>
            <a:r>
              <a:rPr lang="en-US" sz="1600" b="1" dirty="0">
                <a:solidFill>
                  <a:schemeClr val="accent1"/>
                </a:solidFill>
                <a:latin typeface="Arial"/>
                <a:cs typeface="Arial"/>
              </a:rPr>
              <a:t>about cuts</a:t>
            </a:r>
            <a:r>
              <a:rPr lang="en-US" sz="1600" b="1" dirty="0">
                <a:solidFill>
                  <a:schemeClr val="accent1"/>
                </a:solidFill>
                <a:effectLst/>
                <a:latin typeface="Arial"/>
                <a:cs typeface="Arial"/>
              </a:rPr>
              <a:t> </a:t>
            </a:r>
            <a:r>
              <a:rPr lang="en-US" sz="1600" b="1" dirty="0">
                <a:solidFill>
                  <a:schemeClr val="accent1"/>
                </a:solidFill>
                <a:latin typeface="Arial"/>
                <a:cs typeface="Arial"/>
              </a:rPr>
              <a:t>to Medicaid</a:t>
            </a:r>
            <a:r>
              <a:rPr lang="en-US" sz="1600" b="1" dirty="0">
                <a:solidFill>
                  <a:schemeClr val="accent1"/>
                </a:solidFill>
                <a:effectLst/>
                <a:latin typeface="Arial"/>
                <a:cs typeface="Arial"/>
              </a:rPr>
              <a:t> </a:t>
            </a:r>
            <a:r>
              <a:rPr lang="en-US" sz="1600" dirty="0">
                <a:effectLst/>
                <a:latin typeface="Arial"/>
                <a:cs typeface="Arial"/>
              </a:rPr>
              <a:t>funding through a variety of mechanisms. </a:t>
            </a:r>
            <a:r>
              <a:rPr lang="en-US" sz="1600" dirty="0">
                <a:latin typeface="Arial"/>
                <a:cs typeface="Arial"/>
              </a:rPr>
              <a:t>Changes through the Administration are likely as well and could put pressure on state-level budgets.</a:t>
            </a:r>
            <a:endParaRPr lang="en-US" dirty="0">
              <a:latin typeface="Arial"/>
              <a:cs typeface="Arial"/>
            </a:endParaRPr>
          </a:p>
          <a:p>
            <a:pPr marL="285750" indent="-285750">
              <a:buFont typeface="Arial" panose="020B0604020202020204" pitchFamily="34" charset="0"/>
              <a:buChar char="•"/>
            </a:pPr>
            <a:endParaRPr lang="en-US" sz="1600" dirty="0">
              <a:effectLst/>
              <a:latin typeface="Arial" panose="020B0604020202020204" pitchFamily="34" charset="0"/>
              <a:cs typeface="Arial"/>
            </a:endParaRPr>
          </a:p>
          <a:p>
            <a:pPr marL="285750" indent="-285750">
              <a:buFont typeface="Arial" panose="020B0604020202020204" pitchFamily="34" charset="0"/>
              <a:buChar char="•"/>
            </a:pPr>
            <a:r>
              <a:rPr lang="en-US" sz="1600" dirty="0">
                <a:latin typeface="Arial"/>
                <a:cs typeface="Arial"/>
              </a:rPr>
              <a:t>These changes create a </a:t>
            </a:r>
            <a:r>
              <a:rPr lang="en-US" sz="1600" b="1" dirty="0">
                <a:solidFill>
                  <a:schemeClr val="accent1"/>
                </a:solidFill>
                <a:latin typeface="Arial"/>
                <a:cs typeface="Arial"/>
              </a:rPr>
              <a:t>significant amount of uncertainty</a:t>
            </a:r>
            <a:r>
              <a:rPr lang="en-US" sz="1600" dirty="0">
                <a:latin typeface="Arial"/>
                <a:cs typeface="Arial"/>
              </a:rPr>
              <a:t> – states are preparing to make difficult choices. </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a:cs typeface="Arial"/>
              </a:rPr>
              <a:t>Dual</a:t>
            </a:r>
            <a:r>
              <a:rPr lang="en-US" sz="1600" dirty="0">
                <a:effectLst/>
                <a:latin typeface="Arial"/>
                <a:cs typeface="Arial"/>
              </a:rPr>
              <a:t> eligibles are a relatively </a:t>
            </a:r>
            <a:r>
              <a:rPr lang="en-US" sz="1600" b="1" dirty="0">
                <a:solidFill>
                  <a:schemeClr val="accent1"/>
                </a:solidFill>
                <a:effectLst/>
                <a:latin typeface="Arial"/>
                <a:cs typeface="Arial"/>
              </a:rPr>
              <a:t>small but costly population </a:t>
            </a:r>
            <a:r>
              <a:rPr lang="en-US" sz="1600" dirty="0">
                <a:latin typeface="Arial"/>
                <a:cs typeface="Arial"/>
              </a:rPr>
              <a:t>– the impact of Medicaid changes on the population and efforts to integrate are also likely to vary significantly.</a:t>
            </a:r>
            <a:r>
              <a:rPr lang="en-US" sz="1600" dirty="0">
                <a:solidFill>
                  <a:schemeClr val="accent1"/>
                </a:solidFill>
                <a:latin typeface="Arial"/>
                <a:cs typeface="Arial"/>
              </a:rPr>
              <a:t> </a:t>
            </a:r>
            <a:endParaRPr lang="en-US" sz="1600" dirty="0">
              <a:solidFill>
                <a:schemeClr val="accent1"/>
              </a:solidFill>
              <a:effectLst/>
              <a:latin typeface="Arial"/>
              <a:cs typeface="Arial"/>
            </a:endParaRPr>
          </a:p>
          <a:p>
            <a:endParaRPr lang="en-US" sz="1600" dirty="0">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7A98C98E-1E7B-4016-5583-3BA910F209E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F3BD-0505-0A41-808B-984EE7C488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Title 18">
            <a:extLst>
              <a:ext uri="{FF2B5EF4-FFF2-40B4-BE49-F238E27FC236}">
                <a16:creationId xmlns:a16="http://schemas.microsoft.com/office/drawing/2014/main" id="{0CDD9971-77A2-7936-28AA-6A5B0E092E21}"/>
              </a:ext>
            </a:extLst>
          </p:cNvPr>
          <p:cNvSpPr>
            <a:spLocks noGrp="1"/>
          </p:cNvSpPr>
          <p:nvPr>
            <p:ph type="title"/>
          </p:nvPr>
        </p:nvSpPr>
        <p:spPr>
          <a:xfrm>
            <a:off x="786384" y="1033273"/>
            <a:ext cx="10515600" cy="584856"/>
          </a:xfrm>
        </p:spPr>
        <p:txBody>
          <a:bodyPr>
            <a:normAutofit fontScale="90000"/>
          </a:bodyPr>
          <a:lstStyle/>
          <a:p>
            <a:r>
              <a:rPr lang="en-US" sz="2400" b="1" dirty="0">
                <a:effectLst/>
                <a:latin typeface="Arial" panose="020B0604020202020204" pitchFamily="34" charset="0"/>
              </a:rPr>
              <a:t>Proposed federal Medicaid changes threaten states’ bandwidth and heighten the need for savings.</a:t>
            </a:r>
            <a:endParaRPr lang="en-US" sz="2400" dirty="0">
              <a:effectLst/>
              <a:latin typeface="Arial" panose="020B0604020202020204" pitchFamily="34" charset="0"/>
            </a:endParaRPr>
          </a:p>
        </p:txBody>
      </p:sp>
      <p:sp>
        <p:nvSpPr>
          <p:cNvPr id="4" name="Text Placeholder 3">
            <a:extLst>
              <a:ext uri="{FF2B5EF4-FFF2-40B4-BE49-F238E27FC236}">
                <a16:creationId xmlns:a16="http://schemas.microsoft.com/office/drawing/2014/main" id="{0F108AA7-850D-67A8-0005-30347A3ACDAE}"/>
              </a:ext>
            </a:extLst>
          </p:cNvPr>
          <p:cNvSpPr>
            <a:spLocks noGrp="1"/>
          </p:cNvSpPr>
          <p:nvPr>
            <p:ph type="body" sz="quarter" idx="11"/>
          </p:nvPr>
        </p:nvSpPr>
        <p:spPr/>
        <p:txBody>
          <a:bodyPr/>
          <a:lstStyle/>
          <a:p>
            <a:r>
              <a:rPr lang="en-US" dirty="0"/>
              <a:t>MEDICAID LANDSCAPE</a:t>
            </a:r>
          </a:p>
        </p:txBody>
      </p:sp>
    </p:spTree>
    <p:extLst>
      <p:ext uri="{BB962C8B-B14F-4D97-AF65-F5344CB8AC3E}">
        <p14:creationId xmlns:p14="http://schemas.microsoft.com/office/powerpoint/2010/main" val="2786467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ncils on a yellow background&#10;&#10;Description automatically generated">
            <a:extLst>
              <a:ext uri="{FF2B5EF4-FFF2-40B4-BE49-F238E27FC236}">
                <a16:creationId xmlns:a16="http://schemas.microsoft.com/office/drawing/2014/main" id="{E8AEBA4F-62E7-43D2-805F-657B971108B0}"/>
              </a:ext>
            </a:extLst>
          </p:cNvPr>
          <p:cNvPicPr>
            <a:picLocks noGrp="1" noChangeAspect="1"/>
          </p:cNvPicPr>
          <p:nvPr>
            <p:ph type="pic" sz="quarter" idx="13"/>
          </p:nvPr>
        </p:nvPicPr>
        <p:blipFill>
          <a:blip r:embed="rId2"/>
          <a:srcRect l="-5" r="62439"/>
          <a:stretch/>
        </p:blipFill>
        <p:spPr>
          <a:xfrm flipH="1">
            <a:off x="8333064" y="0"/>
            <a:ext cx="3858936" cy="6858000"/>
          </a:xfrm>
        </p:spPr>
      </p:pic>
      <p:sp>
        <p:nvSpPr>
          <p:cNvPr id="12" name="Title 11">
            <a:extLst>
              <a:ext uri="{FF2B5EF4-FFF2-40B4-BE49-F238E27FC236}">
                <a16:creationId xmlns:a16="http://schemas.microsoft.com/office/drawing/2014/main" id="{70FAD410-44BD-B720-DD76-6BD6452C13EF}"/>
              </a:ext>
            </a:extLst>
          </p:cNvPr>
          <p:cNvSpPr>
            <a:spLocks noGrp="1"/>
          </p:cNvSpPr>
          <p:nvPr>
            <p:ph type="title"/>
          </p:nvPr>
        </p:nvSpPr>
        <p:spPr>
          <a:xfrm>
            <a:off x="791835" y="1033272"/>
            <a:ext cx="7186095" cy="548641"/>
          </a:xfrm>
        </p:spPr>
        <p:txBody>
          <a:bodyPr/>
          <a:lstStyle/>
          <a:p>
            <a:r>
              <a:rPr lang="en-US" sz="2400" b="1" dirty="0">
                <a:effectLst/>
                <a:latin typeface="Arial" panose="020B0604020202020204" pitchFamily="34" charset="0"/>
              </a:rPr>
              <a:t>Resources are available to support states.</a:t>
            </a:r>
            <a:endParaRPr lang="en-US" dirty="0"/>
          </a:p>
        </p:txBody>
      </p:sp>
      <p:sp>
        <p:nvSpPr>
          <p:cNvPr id="13" name="Text Placeholder 12">
            <a:extLst>
              <a:ext uri="{FF2B5EF4-FFF2-40B4-BE49-F238E27FC236}">
                <a16:creationId xmlns:a16="http://schemas.microsoft.com/office/drawing/2014/main" id="{FE584CBE-2CB2-8DD2-B90E-9A6DFFE5C38A}"/>
              </a:ext>
            </a:extLst>
          </p:cNvPr>
          <p:cNvSpPr>
            <a:spLocks noGrp="1"/>
          </p:cNvSpPr>
          <p:nvPr>
            <p:ph type="body" sz="quarter" idx="11"/>
          </p:nvPr>
        </p:nvSpPr>
        <p:spPr/>
        <p:txBody>
          <a:bodyPr/>
          <a:lstStyle/>
          <a:p>
            <a:r>
              <a:rPr lang="en-US" b="1" dirty="0">
                <a:solidFill>
                  <a:srgbClr val="0030FF"/>
                </a:solidFill>
                <a:effectLst/>
                <a:latin typeface="Arial" panose="020B0604020202020204" pitchFamily="34" charset="0"/>
              </a:rPr>
              <a:t>RESOURCES</a:t>
            </a:r>
            <a:endParaRPr lang="en-US" dirty="0">
              <a:solidFill>
                <a:srgbClr val="0030FF"/>
              </a:solidFill>
              <a:effectLst/>
              <a:latin typeface="Arial" panose="020B0604020202020204" pitchFamily="34" charset="0"/>
            </a:endParaRPr>
          </a:p>
        </p:txBody>
      </p:sp>
      <p:pic>
        <p:nvPicPr>
          <p:cNvPr id="22" name="Picture 21" descr="A black and white circle with letters in it&#10;&#10;Description automatically generated">
            <a:extLst>
              <a:ext uri="{FF2B5EF4-FFF2-40B4-BE49-F238E27FC236}">
                <a16:creationId xmlns:a16="http://schemas.microsoft.com/office/drawing/2014/main" id="{936536D9-768A-3EB9-CC29-E07550FEE544}"/>
              </a:ext>
            </a:extLst>
          </p:cNvPr>
          <p:cNvPicPr>
            <a:picLocks noGrp="1" noRot="1" noChangeAspect="1" noMove="1" noResize="1" noEditPoints="1" noAdjustHandles="1" noChangeArrowheads="1" noChangeShapeType="1" noCrop="1"/>
          </p:cNvPicPr>
          <p:nvPr/>
        </p:nvPicPr>
        <p:blipFill>
          <a:blip r:embed="rId3"/>
          <a:stretch>
            <a:fillRect/>
          </a:stretch>
        </p:blipFill>
        <p:spPr>
          <a:xfrm>
            <a:off x="11036808" y="585216"/>
            <a:ext cx="546100" cy="546100"/>
          </a:xfrm>
          <a:prstGeom prst="rect">
            <a:avLst/>
          </a:prstGeom>
        </p:spPr>
      </p:pic>
      <p:graphicFrame>
        <p:nvGraphicFramePr>
          <p:cNvPr id="31" name="Content Placeholder 4">
            <a:extLst>
              <a:ext uri="{FF2B5EF4-FFF2-40B4-BE49-F238E27FC236}">
                <a16:creationId xmlns:a16="http://schemas.microsoft.com/office/drawing/2014/main" id="{552FB338-B0DE-EA1D-9F88-4977D70CD659}"/>
              </a:ext>
            </a:extLst>
          </p:cNvPr>
          <p:cNvGraphicFramePr>
            <a:graphicFrameLocks noGrp="1"/>
          </p:cNvGraphicFramePr>
          <p:nvPr>
            <p:ph sz="half" idx="12"/>
          </p:nvPr>
        </p:nvGraphicFramePr>
        <p:xfrm>
          <a:off x="5062538" y="2103438"/>
          <a:ext cx="2587625" cy="2590800"/>
        </p:xfrm>
        <a:graphic>
          <a:graphicData uri="http://schemas.openxmlformats.org/drawingml/2006/chart">
            <c:chart xmlns:c="http://schemas.openxmlformats.org/drawingml/2006/chart" xmlns:r="http://schemas.openxmlformats.org/officeDocument/2006/relationships" r:id="rId4"/>
          </a:graphicData>
        </a:graphic>
      </p:graphicFrame>
      <p:sp>
        <p:nvSpPr>
          <p:cNvPr id="38" name="Slide Number Placeholder 37">
            <a:extLst>
              <a:ext uri="{FF2B5EF4-FFF2-40B4-BE49-F238E27FC236}">
                <a16:creationId xmlns:a16="http://schemas.microsoft.com/office/drawing/2014/main" id="{319E0E6B-93E0-C343-5B2A-45D442DF521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F3BD-0505-0A41-808B-984EE7C488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6" name="Content Placeholder 5">
            <a:extLst>
              <a:ext uri="{FF2B5EF4-FFF2-40B4-BE49-F238E27FC236}">
                <a16:creationId xmlns:a16="http://schemas.microsoft.com/office/drawing/2014/main" id="{2B6D4361-07FE-3F0A-7409-478EF50C5BC9}"/>
              </a:ext>
            </a:extLst>
          </p:cNvPr>
          <p:cNvGraphicFramePr>
            <a:graphicFrameLocks/>
          </p:cNvGraphicFramePr>
          <p:nvPr/>
        </p:nvGraphicFramePr>
        <p:xfrm>
          <a:off x="871728" y="2062556"/>
          <a:ext cx="6555232" cy="3202166"/>
        </p:xfrm>
        <a:graphic>
          <a:graphicData uri="http://schemas.openxmlformats.org/drawingml/2006/table">
            <a:tbl>
              <a:tblPr firstRow="1" bandRow="1">
                <a:tableStyleId>{5940675A-B579-460E-94D1-54222C63F5DA}</a:tableStyleId>
              </a:tblPr>
              <a:tblGrid>
                <a:gridCol w="3277616">
                  <a:extLst>
                    <a:ext uri="{9D8B030D-6E8A-4147-A177-3AD203B41FA5}">
                      <a16:colId xmlns:a16="http://schemas.microsoft.com/office/drawing/2014/main" val="1619476166"/>
                    </a:ext>
                  </a:extLst>
                </a:gridCol>
                <a:gridCol w="3277616">
                  <a:extLst>
                    <a:ext uri="{9D8B030D-6E8A-4147-A177-3AD203B41FA5}">
                      <a16:colId xmlns:a16="http://schemas.microsoft.com/office/drawing/2014/main" val="245490182"/>
                    </a:ext>
                  </a:extLst>
                </a:gridCol>
              </a:tblGrid>
              <a:tr h="32021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rPr>
                        <a:t>Strategic support for larger, embedded projects.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effectLst/>
                        <a:latin typeface="Arial" panose="020B0604020202020204" pitchFamily="34" charset="0"/>
                      </a:endParaRPr>
                    </a:p>
                  </a:txBody>
                  <a:tcPr anchor="b">
                    <a:lnL w="12700" cmpd="sng">
                      <a:noFill/>
                    </a:lnL>
                    <a:lnR w="38100" cap="flat" cmpd="sng" algn="ctr">
                      <a:solidFill>
                        <a:schemeClr val="accent6"/>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solidFill>
                            <a:schemeClr val="accent1"/>
                          </a:solidFill>
                          <a:effectLst/>
                          <a:latin typeface="Arial" panose="020B0604020202020204" pitchFamily="34" charset="0"/>
                        </a:rPr>
                        <a:t>Medicare Academy</a:t>
                      </a:r>
                    </a:p>
                    <a:p>
                      <a:pPr algn="ctr"/>
                      <a:endParaRPr lang="en-US" sz="800" dirty="0">
                        <a:effectLst/>
                        <a:latin typeface="Arial" panose="020B0604020202020204" pitchFamily="34" charset="0"/>
                      </a:endParaRPr>
                    </a:p>
                    <a:p>
                      <a:pPr algn="ctr"/>
                      <a:r>
                        <a:rPr lang="en-US" sz="1600" dirty="0">
                          <a:effectLst/>
                          <a:latin typeface="Arial" panose="020B0604020202020204" pitchFamily="34" charset="0"/>
                        </a:rPr>
                        <a:t>Improving Medicaid staff </a:t>
                      </a:r>
                      <a:br>
                        <a:rPr lang="en-US" sz="1600" dirty="0">
                          <a:effectLst/>
                          <a:latin typeface="Arial" panose="020B0604020202020204" pitchFamily="34" charset="0"/>
                        </a:rPr>
                      </a:br>
                      <a:r>
                        <a:rPr lang="en-US" sz="1600" dirty="0">
                          <a:effectLst/>
                          <a:latin typeface="Arial" panose="020B0604020202020204" pitchFamily="34" charset="0"/>
                        </a:rPr>
                        <a:t>knowledge of</a:t>
                      </a:r>
                      <a:br>
                        <a:rPr lang="en-US" sz="1600" dirty="0">
                          <a:effectLst/>
                          <a:latin typeface="Arial" panose="020B0604020202020204" pitchFamily="34" charset="0"/>
                        </a:rPr>
                      </a:br>
                      <a:r>
                        <a:rPr lang="en-US" sz="1600" dirty="0">
                          <a:effectLst/>
                          <a:latin typeface="Arial" panose="020B0604020202020204" pitchFamily="34" charset="0"/>
                        </a:rPr>
                        <a:t>Medicare Advantage.</a:t>
                      </a:r>
                    </a:p>
                    <a:p>
                      <a:pPr algn="ctr"/>
                      <a:endParaRPr lang="en-US" sz="1600" dirty="0">
                        <a:effectLst/>
                        <a:latin typeface="Arial" panose="020B0604020202020204" pitchFamily="34" charset="0"/>
                      </a:endParaRPr>
                    </a:p>
                    <a:p>
                      <a:pPr algn="ctr"/>
                      <a:endParaRPr lang="en-US" sz="2000" dirty="0">
                        <a:effectLst/>
                        <a:latin typeface="Arial" panose="020B0604020202020204" pitchFamily="34" charset="0"/>
                      </a:endParaRPr>
                    </a:p>
                  </a:txBody>
                  <a:tcPr anchor="b">
                    <a:lnL w="38100" cap="flat" cmpd="sng" algn="ctr">
                      <a:solidFill>
                        <a:schemeClr val="accent6"/>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6281664"/>
                  </a:ext>
                </a:extLst>
              </a:tr>
            </a:tbl>
          </a:graphicData>
        </a:graphic>
      </p:graphicFrame>
      <p:pic>
        <p:nvPicPr>
          <p:cNvPr id="10" name="Picture 9">
            <a:extLst>
              <a:ext uri="{FF2B5EF4-FFF2-40B4-BE49-F238E27FC236}">
                <a16:creationId xmlns:a16="http://schemas.microsoft.com/office/drawing/2014/main" id="{AF1030C2-48CB-7357-03EB-8AA644F1FAA2}"/>
              </a:ext>
            </a:extLst>
          </p:cNvPr>
          <p:cNvPicPr>
            <a:picLocks noChangeAspect="1"/>
          </p:cNvPicPr>
          <p:nvPr/>
        </p:nvPicPr>
        <p:blipFill>
          <a:blip r:embed="rId5"/>
          <a:stretch>
            <a:fillRect/>
          </a:stretch>
        </p:blipFill>
        <p:spPr>
          <a:xfrm>
            <a:off x="1126063" y="2786355"/>
            <a:ext cx="2396683" cy="584856"/>
          </a:xfrm>
          <a:prstGeom prst="rect">
            <a:avLst/>
          </a:prstGeom>
        </p:spPr>
      </p:pic>
      <p:pic>
        <p:nvPicPr>
          <p:cNvPr id="11" name="Picture 10">
            <a:extLst>
              <a:ext uri="{FF2B5EF4-FFF2-40B4-BE49-F238E27FC236}">
                <a16:creationId xmlns:a16="http://schemas.microsoft.com/office/drawing/2014/main" id="{A0DD9323-A5BF-9868-BD43-782A1CF1DEB1}"/>
              </a:ext>
            </a:extLst>
          </p:cNvPr>
          <p:cNvPicPr>
            <a:picLocks noChangeAspect="1"/>
          </p:cNvPicPr>
          <p:nvPr/>
        </p:nvPicPr>
        <p:blipFill>
          <a:blip r:embed="rId6"/>
          <a:stretch>
            <a:fillRect/>
          </a:stretch>
        </p:blipFill>
        <p:spPr>
          <a:xfrm>
            <a:off x="4589245" y="2732448"/>
            <a:ext cx="2310539" cy="654653"/>
          </a:xfrm>
          <a:prstGeom prst="rect">
            <a:avLst/>
          </a:prstGeom>
        </p:spPr>
      </p:pic>
    </p:spTree>
    <p:extLst>
      <p:ext uri="{BB962C8B-B14F-4D97-AF65-F5344CB8AC3E}">
        <p14:creationId xmlns:p14="http://schemas.microsoft.com/office/powerpoint/2010/main" val="1862558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985CA8-0D7E-E1CB-90E9-13B23E3AD5EB}"/>
              </a:ext>
            </a:extLst>
          </p:cNvPr>
          <p:cNvSpPr>
            <a:spLocks noGrp="1"/>
          </p:cNvSpPr>
          <p:nvPr>
            <p:ph type="title"/>
          </p:nvPr>
        </p:nvSpPr>
        <p:spPr>
          <a:xfrm>
            <a:off x="786384" y="3555253"/>
            <a:ext cx="10104121" cy="2249423"/>
          </a:xfrm>
        </p:spPr>
        <p:txBody>
          <a:bodyPr/>
          <a:lstStyle/>
          <a:p>
            <a:r>
              <a:rPr lang="en-US" b="1" dirty="0">
                <a:effectLst/>
                <a:latin typeface="Arial" panose="020B0604020202020204" pitchFamily="34" charset="0"/>
              </a:rPr>
              <a:t>Questions?</a:t>
            </a:r>
            <a:br>
              <a:rPr lang="en-US" b="1" dirty="0">
                <a:effectLst/>
                <a:latin typeface="Arial" panose="020B0604020202020204" pitchFamily="34" charset="0"/>
              </a:rPr>
            </a:br>
            <a:endParaRPr lang="en-US" dirty="0">
              <a:effectLst/>
              <a:latin typeface="Arial" panose="020B0604020202020204" pitchFamily="34" charset="0"/>
            </a:endParaRPr>
          </a:p>
        </p:txBody>
      </p:sp>
      <p:sp>
        <p:nvSpPr>
          <p:cNvPr id="9" name="Text Placeholder 8">
            <a:extLst>
              <a:ext uri="{FF2B5EF4-FFF2-40B4-BE49-F238E27FC236}">
                <a16:creationId xmlns:a16="http://schemas.microsoft.com/office/drawing/2014/main" id="{4244DB0A-E0B5-8B39-4EA1-4F337D1005F3}"/>
              </a:ext>
            </a:extLst>
          </p:cNvPr>
          <p:cNvSpPr>
            <a:spLocks noGrp="1"/>
          </p:cNvSpPr>
          <p:nvPr>
            <p:ph type="body" sz="quarter" idx="11"/>
          </p:nvPr>
        </p:nvSpPr>
        <p:spPr>
          <a:xfrm>
            <a:off x="871644" y="5071649"/>
            <a:ext cx="4443412" cy="303732"/>
          </a:xfrm>
        </p:spPr>
        <p:txBody>
          <a:bodyPr/>
          <a:lstStyle/>
          <a:p>
            <a:r>
              <a:rPr lang="en-US" b="1" dirty="0">
                <a:solidFill>
                  <a:srgbClr val="0030FF"/>
                </a:solidFill>
                <a:effectLst/>
                <a:latin typeface="Arial" panose="020B0604020202020204" pitchFamily="34" charset="0"/>
              </a:rPr>
              <a:t>CONTACT</a:t>
            </a:r>
            <a:endParaRPr lang="en-US" dirty="0">
              <a:solidFill>
                <a:srgbClr val="0030FF"/>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1CEFEC71-085D-79C3-3BE0-38407FB156F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0F3BD-0505-0A41-808B-984EE7C48830}"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6AAF4547-5E1E-95B4-F2F0-3F3E91BB0FAF}"/>
              </a:ext>
            </a:extLst>
          </p:cNvPr>
          <p:cNvSpPr txBox="1"/>
          <p:nvPr/>
        </p:nvSpPr>
        <p:spPr>
          <a:xfrm>
            <a:off x="786384" y="5287376"/>
            <a:ext cx="8171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Amy Abdnor, aabdnor@arnoldventures.org</a:t>
            </a:r>
          </a:p>
        </p:txBody>
      </p:sp>
    </p:spTree>
    <p:extLst>
      <p:ext uri="{BB962C8B-B14F-4D97-AF65-F5344CB8AC3E}">
        <p14:creationId xmlns:p14="http://schemas.microsoft.com/office/powerpoint/2010/main" val="141428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aster Slide">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5">
      <a:dk1>
        <a:srgbClr val="000000"/>
      </a:dk1>
      <a:lt1>
        <a:srgbClr val="FFFFFF"/>
      </a:lt1>
      <a:dk2>
        <a:srgbClr val="0E2841"/>
      </a:dk2>
      <a:lt2>
        <a:srgbClr val="E8E8E8"/>
      </a:lt2>
      <a:accent1>
        <a:srgbClr val="0324FE"/>
      </a:accent1>
      <a:accent2>
        <a:srgbClr val="D8E3FC"/>
      </a:accent2>
      <a:accent3>
        <a:srgbClr val="5C7BA9"/>
      </a:accent3>
      <a:accent4>
        <a:srgbClr val="F6F8FE"/>
      </a:accent4>
      <a:accent5>
        <a:srgbClr val="000000"/>
      </a:accent5>
      <a:accent6>
        <a:srgbClr val="FDD62E"/>
      </a:accent6>
      <a:hlink>
        <a:srgbClr val="3070FF"/>
      </a:hlink>
      <a:folHlink>
        <a:srgbClr val="307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410-AV_Template.pptx" id="{FE615992-9544-2743-820A-D5D6ED515648}" vid="{8B49A873-EA01-4741-B93D-73D8E2085EE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3F529ED8262C498DEB5398079006D5" ma:contentTypeVersion="15" ma:contentTypeDescription="Create a new document." ma:contentTypeScope="" ma:versionID="1f110a3dd77a9f80074463ecfb964d8f">
  <xsd:schema xmlns:xsd="http://www.w3.org/2001/XMLSchema" xmlns:xs="http://www.w3.org/2001/XMLSchema" xmlns:p="http://schemas.microsoft.com/office/2006/metadata/properties" xmlns:ns2="8d8b363e-ad92-4be4-9b59-b02f212d2188" xmlns:ns3="8b6e8366-c792-4a68-bf3f-b2cbda418376" targetNamespace="http://schemas.microsoft.com/office/2006/metadata/properties" ma:root="true" ma:fieldsID="2899063bea2e2bcef8541a5ba269a591" ns2:_="" ns3:_="">
    <xsd:import namespace="8d8b363e-ad92-4be4-9b59-b02f212d2188"/>
    <xsd:import namespace="8b6e8366-c792-4a68-bf3f-b2cbda4183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363e-ad92-4be4-9b59-b02f212d2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483dfc-722e-4119-ab94-8a26d1a696c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6e8366-c792-4a68-bf3f-b2cbda4183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db64ed7-7bf4-4951-a2b1-c58e6e352ba3}" ma:internalName="TaxCatchAll" ma:showField="CatchAllData" ma:web="8b6e8366-c792-4a68-bf3f-b2cbda4183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8b363e-ad92-4be4-9b59-b02f212d2188">
      <Terms xmlns="http://schemas.microsoft.com/office/infopath/2007/PartnerControls"/>
    </lcf76f155ced4ddcb4097134ff3c332f>
    <TaxCatchAll xmlns="8b6e8366-c792-4a68-bf3f-b2cbda418376" xsi:nil="true"/>
    <SharedWithUsers xmlns="8b6e8366-c792-4a68-bf3f-b2cbda418376">
      <UserInfo>
        <DisplayName>Victoria King</DisplayName>
        <AccountId>9</AccountId>
        <AccountType/>
      </UserInfo>
      <UserInfo>
        <DisplayName>Samuel Amaya</DisplayName>
        <AccountId>85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049092-DC2C-4893-A189-BF63B94A4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363e-ad92-4be4-9b59-b02f212d2188"/>
    <ds:schemaRef ds:uri="8b6e8366-c792-4a68-bf3f-b2cbda4183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09145B-7E26-41A7-812D-0B2D55EB119C}">
  <ds:schemaRefs>
    <ds:schemaRef ds:uri="http://schemas.microsoft.com/office/infopath/2007/PartnerControls"/>
    <ds:schemaRef ds:uri="http://schemas.microsoft.com/office/2006/documentManagement/types"/>
    <ds:schemaRef ds:uri="http://purl.org/dc/dcmitype/"/>
    <ds:schemaRef ds:uri="http://purl.org/dc/elements/1.1/"/>
    <ds:schemaRef ds:uri="8d8b363e-ad92-4be4-9b59-b02f212d2188"/>
    <ds:schemaRef ds:uri="http://www.w3.org/XML/1998/namespace"/>
    <ds:schemaRef ds:uri="8b6e8366-c792-4a68-bf3f-b2cbda418376"/>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1118926-F7FC-4CD8-A6C4-4CA0ACFF62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251</TotalTime>
  <Words>1080</Words>
  <Application>Microsoft Office PowerPoint</Application>
  <PresentationFormat>Widescreen</PresentationFormat>
  <Paragraphs>175</Paragraphs>
  <Slides>16</Slides>
  <Notes>6</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Master Slide</vt:lpstr>
      <vt:lpstr>Office Theme</vt:lpstr>
      <vt:lpstr>PowerPoint Presentation</vt:lpstr>
      <vt:lpstr>PowerPoint Presentation</vt:lpstr>
      <vt:lpstr>PowerPoint Presentation</vt:lpstr>
      <vt:lpstr>Integration at the State Level </vt:lpstr>
      <vt:lpstr>Evolving federal landscape. </vt:lpstr>
      <vt:lpstr>States are building on CMS rules established from 2018+ to improve their integration.</vt:lpstr>
      <vt:lpstr>Proposed federal Medicaid changes threaten states’ bandwidth and heighten the need for savings.</vt:lpstr>
      <vt:lpstr>Resources are available to support states.</vt:lpstr>
      <vt:lpstr>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King</dc:creator>
  <cp:lastModifiedBy>Matthew McLarnon</cp:lastModifiedBy>
  <cp:revision>79</cp:revision>
  <dcterms:created xsi:type="dcterms:W3CDTF">2024-03-26T18:21:43Z</dcterms:created>
  <dcterms:modified xsi:type="dcterms:W3CDTF">2025-04-13T20:31:24Z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0x010100353F529ED8262C498DEB5398079006D5</vt:lpwstr>
  </property>
</Properties>
</file>