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147374715" r:id="rId3"/>
    <p:sldId id="2147374705" r:id="rId4"/>
    <p:sldId id="214737471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6AD97-9A95-45AB-B117-DC328546F63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893D1-8789-4050-8928-B28D1131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09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4B481-DC78-05E3-5A8E-9C5EADAD9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44BDF8-7698-3620-584B-4ED7501038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6D0E07-72D0-8CE1-D8FC-D0254405FA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C175C-93FB-7FB3-AA8B-4FB0FA075B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340E7-21DA-4570-816D-5E79A71713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800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80B54-3CCA-01F5-CEDA-361CB721D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C2E089-E0FE-614A-1241-8EE378F052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EBA292-501D-BB3A-134B-D1ABA39CCF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9F0A2-5C22-E6D4-F162-448DF54C32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340E7-21DA-4570-816D-5E79A71713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30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" name="Google Shape;9;p2"/>
          <p:cNvSpPr/>
          <p:nvPr/>
        </p:nvSpPr>
        <p:spPr>
          <a:xfrm>
            <a:off x="14100" y="0"/>
            <a:ext cx="1213104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20309" r="-20309"/>
            </a:stretch>
          </a:blip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73891" y="-64655"/>
            <a:ext cx="2797191" cy="6936755"/>
          </a:xfrm>
          <a:prstGeom prst="rect">
            <a:avLst/>
          </a:prstGeom>
          <a:solidFill>
            <a:srgbClr val="0C2B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852300" y="3189034"/>
            <a:ext cx="8042248" cy="1620501"/>
          </a:xfrm>
          <a:custGeom>
            <a:avLst/>
            <a:gdLst/>
            <a:ahLst/>
            <a:cxnLst/>
            <a:rect l="l" t="t" r="r" b="b"/>
            <a:pathLst>
              <a:path w="13708378" h="2518914" extrusionOk="0">
                <a:moveTo>
                  <a:pt x="0" y="0"/>
                </a:moveTo>
                <a:lnTo>
                  <a:pt x="13708378" y="0"/>
                </a:lnTo>
                <a:lnTo>
                  <a:pt x="13708378" y="2518914"/>
                </a:lnTo>
                <a:lnTo>
                  <a:pt x="0" y="2518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0103567" y="206034"/>
            <a:ext cx="1872083" cy="2153412"/>
          </a:xfrm>
          <a:custGeom>
            <a:avLst/>
            <a:gdLst/>
            <a:ahLst/>
            <a:cxnLst/>
            <a:rect l="l" t="t" r="r" b="b"/>
            <a:pathLst>
              <a:path w="4160184" h="4114800" extrusionOk="0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18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9">
            <a:extLst>
              <a:ext uri="{FF2B5EF4-FFF2-40B4-BE49-F238E27FC236}">
                <a16:creationId xmlns:a16="http://schemas.microsoft.com/office/drawing/2014/main" id="{929C2FD3-BF15-A638-CA33-F4DFD55F8DD7}"/>
              </a:ext>
            </a:extLst>
          </p:cNvPr>
          <p:cNvSpPr txBox="1"/>
          <p:nvPr userDrawn="1"/>
        </p:nvSpPr>
        <p:spPr>
          <a:xfrm rot="5400000">
            <a:off x="5733472" y="399472"/>
            <a:ext cx="725055" cy="12192000"/>
          </a:xfrm>
          <a:prstGeom prst="rect">
            <a:avLst/>
          </a:prstGeom>
          <a:solidFill>
            <a:srgbClr val="0C2B15"/>
          </a:soli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57;p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65F7A9B-AAB5-4C3A-29E5-E4714CF2473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775533" y="6253367"/>
            <a:ext cx="2227867" cy="41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52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7;p1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F248B0B3-527D-1709-7EB7-94E910FF123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804401" y="6273777"/>
            <a:ext cx="2232279" cy="4105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100;p12">
            <a:extLst>
              <a:ext uri="{FF2B5EF4-FFF2-40B4-BE49-F238E27FC236}">
                <a16:creationId xmlns:a16="http://schemas.microsoft.com/office/drawing/2014/main" id="{42D5FD1E-C075-C099-CFB8-C4890C8A8C11}"/>
              </a:ext>
            </a:extLst>
          </p:cNvPr>
          <p:cNvCxnSpPr>
            <a:cxnSpLocks/>
          </p:cNvCxnSpPr>
          <p:nvPr userDrawn="1"/>
        </p:nvCxnSpPr>
        <p:spPr>
          <a:xfrm>
            <a:off x="394792" y="1140859"/>
            <a:ext cx="5472608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4671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" name="Google Shape;9;p2"/>
          <p:cNvSpPr/>
          <p:nvPr/>
        </p:nvSpPr>
        <p:spPr>
          <a:xfrm>
            <a:off x="14100" y="0"/>
            <a:ext cx="1213104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20309" r="-20309"/>
            </a:stretch>
          </a:blip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73891" y="-64655"/>
            <a:ext cx="2797191" cy="6936755"/>
          </a:xfrm>
          <a:prstGeom prst="rect">
            <a:avLst/>
          </a:prstGeom>
          <a:solidFill>
            <a:srgbClr val="0C2B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" name="Google Shape;11;p2"/>
          <p:cNvSpPr/>
          <p:nvPr/>
        </p:nvSpPr>
        <p:spPr>
          <a:xfrm>
            <a:off x="3852300" y="3189034"/>
            <a:ext cx="8042248" cy="1620501"/>
          </a:xfrm>
          <a:custGeom>
            <a:avLst/>
            <a:gdLst/>
            <a:ahLst/>
            <a:cxnLst/>
            <a:rect l="l" t="t" r="r" b="b"/>
            <a:pathLst>
              <a:path w="13708378" h="2518914" extrusionOk="0">
                <a:moveTo>
                  <a:pt x="0" y="0"/>
                </a:moveTo>
                <a:lnTo>
                  <a:pt x="13708378" y="0"/>
                </a:lnTo>
                <a:lnTo>
                  <a:pt x="13708378" y="2518914"/>
                </a:lnTo>
                <a:lnTo>
                  <a:pt x="0" y="2518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0103567" y="206034"/>
            <a:ext cx="1872083" cy="2153412"/>
          </a:xfrm>
          <a:custGeom>
            <a:avLst/>
            <a:gdLst/>
            <a:ahLst/>
            <a:cxnLst/>
            <a:rect l="l" t="t" r="r" b="b"/>
            <a:pathLst>
              <a:path w="4160184" h="4114800" extrusionOk="0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4487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23100" y="0"/>
            <a:ext cx="12229399" cy="6858000"/>
          </a:xfrm>
          <a:prstGeom prst="rect">
            <a:avLst/>
          </a:prstGeom>
          <a:solidFill>
            <a:srgbClr val="0C2B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cxnSp>
        <p:nvCxnSpPr>
          <p:cNvPr id="16" name="Google Shape;16;p3"/>
          <p:cNvCxnSpPr/>
          <p:nvPr/>
        </p:nvCxnSpPr>
        <p:spPr>
          <a:xfrm rot="10800000" flipH="1">
            <a:off x="592323" y="1642045"/>
            <a:ext cx="3983200" cy="16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/>
          <p:nvPr/>
        </p:nvSpPr>
        <p:spPr>
          <a:xfrm>
            <a:off x="8229599" y="100"/>
            <a:ext cx="3976700" cy="685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20" name="Google Shape;20;p3" descr="A black background with green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04401" y="6273777"/>
            <a:ext cx="2232279" cy="4105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2;p8">
            <a:extLst>
              <a:ext uri="{FF2B5EF4-FFF2-40B4-BE49-F238E27FC236}">
                <a16:creationId xmlns:a16="http://schemas.microsoft.com/office/drawing/2014/main" id="{4233E02E-19F3-1918-A644-1F7E2BE08A10}"/>
              </a:ext>
            </a:extLst>
          </p:cNvPr>
          <p:cNvSpPr/>
          <p:nvPr/>
        </p:nvSpPr>
        <p:spPr>
          <a:xfrm>
            <a:off x="7900242" y="835950"/>
            <a:ext cx="3808316" cy="5256164"/>
          </a:xfrm>
          <a:custGeom>
            <a:avLst/>
            <a:gdLst/>
            <a:ahLst/>
            <a:cxnLst/>
            <a:rect l="l" t="t" r="r" b="b"/>
            <a:pathLst>
              <a:path w="3600450" h="4859020" extrusionOk="0">
                <a:moveTo>
                  <a:pt x="3600450" y="4499610"/>
                </a:moveTo>
                <a:cubicBezTo>
                  <a:pt x="3600450" y="4699000"/>
                  <a:pt x="3439160" y="4859020"/>
                  <a:pt x="3241040" y="4859020"/>
                </a:cubicBezTo>
                <a:lnTo>
                  <a:pt x="359410" y="4859020"/>
                </a:lnTo>
                <a:cubicBezTo>
                  <a:pt x="160020" y="4859020"/>
                  <a:pt x="0" y="4697730"/>
                  <a:pt x="0" y="4499610"/>
                </a:cubicBezTo>
                <a:lnTo>
                  <a:pt x="0" y="359410"/>
                </a:lnTo>
                <a:cubicBezTo>
                  <a:pt x="0" y="160020"/>
                  <a:pt x="161290" y="0"/>
                  <a:pt x="359410" y="0"/>
                </a:cubicBezTo>
                <a:lnTo>
                  <a:pt x="3239770" y="0"/>
                </a:lnTo>
                <a:cubicBezTo>
                  <a:pt x="3439160" y="0"/>
                  <a:pt x="3599180" y="161290"/>
                  <a:pt x="3599180" y="359410"/>
                </a:cubicBezTo>
                <a:lnTo>
                  <a:pt x="3600450" y="449961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6559" r="-6569"/>
            </a:stretch>
          </a:blip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3;p8">
            <a:extLst>
              <a:ext uri="{FF2B5EF4-FFF2-40B4-BE49-F238E27FC236}">
                <a16:creationId xmlns:a16="http://schemas.microsoft.com/office/drawing/2014/main" id="{91828A8E-014A-01E9-AD88-81D0E2855F00}"/>
              </a:ext>
            </a:extLst>
          </p:cNvPr>
          <p:cNvSpPr/>
          <p:nvPr/>
        </p:nvSpPr>
        <p:spPr>
          <a:xfrm>
            <a:off x="7866659" y="765886"/>
            <a:ext cx="3875483" cy="5326228"/>
          </a:xfrm>
          <a:custGeom>
            <a:avLst/>
            <a:gdLst/>
            <a:ahLst/>
            <a:cxnLst/>
            <a:rect l="l" t="t" r="r" b="b"/>
            <a:pathLst>
              <a:path w="3663950" h="4923790" extrusionOk="0">
                <a:moveTo>
                  <a:pt x="3271520" y="4923790"/>
                </a:moveTo>
                <a:lnTo>
                  <a:pt x="391160" y="4923790"/>
                </a:lnTo>
                <a:cubicBezTo>
                  <a:pt x="175260" y="4923790"/>
                  <a:pt x="0" y="4748530"/>
                  <a:pt x="0" y="4532630"/>
                </a:cubicBezTo>
                <a:lnTo>
                  <a:pt x="0" y="392430"/>
                </a:lnTo>
                <a:cubicBezTo>
                  <a:pt x="0" y="175260"/>
                  <a:pt x="175260" y="0"/>
                  <a:pt x="391160" y="0"/>
                </a:cubicBezTo>
                <a:lnTo>
                  <a:pt x="3271520" y="0"/>
                </a:lnTo>
                <a:cubicBezTo>
                  <a:pt x="3487420" y="0"/>
                  <a:pt x="3662680" y="175260"/>
                  <a:pt x="3662680" y="391160"/>
                </a:cubicBezTo>
                <a:lnTo>
                  <a:pt x="3662680" y="4531360"/>
                </a:lnTo>
                <a:cubicBezTo>
                  <a:pt x="3663950" y="4747260"/>
                  <a:pt x="3487420" y="4923790"/>
                  <a:pt x="3271520" y="4923790"/>
                </a:cubicBezTo>
                <a:close/>
                <a:moveTo>
                  <a:pt x="391160" y="63500"/>
                </a:moveTo>
                <a:cubicBezTo>
                  <a:pt x="210820" y="63500"/>
                  <a:pt x="63500" y="210820"/>
                  <a:pt x="63500" y="391160"/>
                </a:cubicBezTo>
                <a:lnTo>
                  <a:pt x="63500" y="4531360"/>
                </a:lnTo>
                <a:cubicBezTo>
                  <a:pt x="63500" y="4712970"/>
                  <a:pt x="210820" y="4859020"/>
                  <a:pt x="391160" y="4859020"/>
                </a:cubicBezTo>
                <a:lnTo>
                  <a:pt x="3271520" y="4859020"/>
                </a:lnTo>
                <a:cubicBezTo>
                  <a:pt x="3453130" y="4859020"/>
                  <a:pt x="3599180" y="4711700"/>
                  <a:pt x="3599180" y="4531360"/>
                </a:cubicBezTo>
                <a:lnTo>
                  <a:pt x="3599180" y="391160"/>
                </a:lnTo>
                <a:cubicBezTo>
                  <a:pt x="3599180" y="209550"/>
                  <a:pt x="3451860" y="63500"/>
                  <a:pt x="3271520" y="63500"/>
                </a:cubicBezTo>
                <a:lnTo>
                  <a:pt x="391160" y="635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0360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 Layout 2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0" descr="A black background with green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04401" y="6273777"/>
            <a:ext cx="2232279" cy="4105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10"/>
          <p:cNvCxnSpPr/>
          <p:nvPr/>
        </p:nvCxnSpPr>
        <p:spPr>
          <a:xfrm rot="10800000" flipH="1">
            <a:off x="2196000" y="1410800"/>
            <a:ext cx="7800000" cy="14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" name="Google Shape;82;p10"/>
          <p:cNvSpPr/>
          <p:nvPr/>
        </p:nvSpPr>
        <p:spPr>
          <a:xfrm>
            <a:off x="1179506" y="2912745"/>
            <a:ext cx="9831869" cy="2155607"/>
          </a:xfrm>
          <a:custGeom>
            <a:avLst/>
            <a:gdLst/>
            <a:ahLst/>
            <a:cxnLst/>
            <a:rect l="l" t="t" r="r" b="b"/>
            <a:pathLst>
              <a:path w="4274726" h="817550" extrusionOk="0">
                <a:moveTo>
                  <a:pt x="0" y="0"/>
                </a:moveTo>
                <a:lnTo>
                  <a:pt x="4274726" y="0"/>
                </a:lnTo>
                <a:lnTo>
                  <a:pt x="4274726" y="817550"/>
                </a:lnTo>
                <a:lnTo>
                  <a:pt x="0" y="817550"/>
                </a:lnTo>
                <a:close/>
              </a:path>
            </a:pathLst>
          </a:custGeom>
          <a:solidFill>
            <a:srgbClr val="0C2B15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" name="Google Shape;83;p10"/>
          <p:cNvGrpSpPr/>
          <p:nvPr/>
        </p:nvGrpSpPr>
        <p:grpSpPr>
          <a:xfrm>
            <a:off x="1658284" y="3623820"/>
            <a:ext cx="2446867" cy="2584837"/>
            <a:chOff x="0" y="0"/>
            <a:chExt cx="6350000" cy="6558280"/>
          </a:xfrm>
        </p:grpSpPr>
        <p:sp>
          <p:nvSpPr>
            <p:cNvPr id="84" name="Google Shape;84;p10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 extrusionOk="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38377" r="-38388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 extrusionOk="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89;p10"/>
          <p:cNvGrpSpPr/>
          <p:nvPr/>
        </p:nvGrpSpPr>
        <p:grpSpPr>
          <a:xfrm>
            <a:off x="8086849" y="3598333"/>
            <a:ext cx="2446867" cy="2610324"/>
            <a:chOff x="0" y="0"/>
            <a:chExt cx="6350000" cy="6558280"/>
          </a:xfrm>
        </p:grpSpPr>
        <p:sp>
          <p:nvSpPr>
            <p:cNvPr id="90" name="Google Shape;90;p10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 extrusionOk="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38377" r="-38388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 extrusionOk="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oogle Shape;73;p9">
            <a:extLst>
              <a:ext uri="{FF2B5EF4-FFF2-40B4-BE49-F238E27FC236}">
                <a16:creationId xmlns:a16="http://schemas.microsoft.com/office/drawing/2014/main" id="{0D65BF65-046D-650F-1B06-FE048EF212BA}"/>
              </a:ext>
            </a:extLst>
          </p:cNvPr>
          <p:cNvGrpSpPr/>
          <p:nvPr userDrawn="1"/>
        </p:nvGrpSpPr>
        <p:grpSpPr>
          <a:xfrm>
            <a:off x="4787477" y="3623820"/>
            <a:ext cx="2617047" cy="2584837"/>
            <a:chOff x="0" y="0"/>
            <a:chExt cx="6350000" cy="6558280"/>
          </a:xfrm>
        </p:grpSpPr>
        <p:sp>
          <p:nvSpPr>
            <p:cNvPr id="3" name="Google Shape;74;p9">
              <a:extLst>
                <a:ext uri="{FF2B5EF4-FFF2-40B4-BE49-F238E27FC236}">
                  <a16:creationId xmlns:a16="http://schemas.microsoft.com/office/drawing/2014/main" id="{BBFFF5D4-5013-8BF2-D269-8777A0730EFC}"/>
                </a:ext>
              </a:extLst>
            </p:cNvPr>
            <p:cNvSpPr/>
            <p:nvPr userDrawn="1"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 extrusionOk="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t="-7678" b="-768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75;p9">
              <a:extLst>
                <a:ext uri="{FF2B5EF4-FFF2-40B4-BE49-F238E27FC236}">
                  <a16:creationId xmlns:a16="http://schemas.microsoft.com/office/drawing/2014/main" id="{25DD6866-DA0A-0F13-D915-FADA9568E433}"/>
                </a:ext>
              </a:extLst>
            </p:cNvPr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 extrusionOk="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45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2B15"/>
          </a:solidFill>
          <a:ln w="9525" cap="flat" cmpd="sng">
            <a:solidFill>
              <a:srgbClr val="0C2B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57" name="Google Shape;57;p8" descr="A black background with whit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75533" y="6253367"/>
            <a:ext cx="2227867" cy="41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856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245F"/>
          </a:solidFill>
          <a:ln w="9525" cap="flat" cmpd="sng">
            <a:solidFill>
              <a:srgbClr val="0C2B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57" name="Google Shape;57;p8" descr="A black background with whit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75533" y="6253367"/>
            <a:ext cx="2227867" cy="41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118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7;p1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5135B22F-8402-4598-455D-9CD00B57AA7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804401" y="6273777"/>
            <a:ext cx="2232279" cy="4105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2;p6">
            <a:extLst>
              <a:ext uri="{FF2B5EF4-FFF2-40B4-BE49-F238E27FC236}">
                <a16:creationId xmlns:a16="http://schemas.microsoft.com/office/drawing/2014/main" id="{E6AB8BF4-B6D5-2A75-D79A-6F1D369CB739}"/>
              </a:ext>
            </a:extLst>
          </p:cNvPr>
          <p:cNvSpPr/>
          <p:nvPr userDrawn="1"/>
        </p:nvSpPr>
        <p:spPr>
          <a:xfrm rot="5400000">
            <a:off x="5417130" y="-5417127"/>
            <a:ext cx="1357744" cy="12192000"/>
          </a:xfrm>
          <a:custGeom>
            <a:avLst/>
            <a:gdLst/>
            <a:ahLst/>
            <a:cxnLst/>
            <a:rect l="l" t="t" r="r" b="b"/>
            <a:pathLst>
              <a:path w="812800" h="2709333" extrusionOk="0">
                <a:moveTo>
                  <a:pt x="0" y="0"/>
                </a:moveTo>
                <a:lnTo>
                  <a:pt x="812800" y="0"/>
                </a:lnTo>
                <a:lnTo>
                  <a:pt x="812800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C2B15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94;p11">
            <a:extLst>
              <a:ext uri="{FF2B5EF4-FFF2-40B4-BE49-F238E27FC236}">
                <a16:creationId xmlns:a16="http://schemas.microsoft.com/office/drawing/2014/main" id="{B4E38F72-E0ED-3B08-D941-4204E94744E1}"/>
              </a:ext>
            </a:extLst>
          </p:cNvPr>
          <p:cNvGrpSpPr/>
          <p:nvPr userDrawn="1"/>
        </p:nvGrpSpPr>
        <p:grpSpPr>
          <a:xfrm>
            <a:off x="6069270" y="1487056"/>
            <a:ext cx="53459" cy="4992006"/>
            <a:chOff x="0" y="-47625"/>
            <a:chExt cx="67907" cy="2215200"/>
          </a:xfrm>
        </p:grpSpPr>
        <p:sp>
          <p:nvSpPr>
            <p:cNvPr id="8" name="Google Shape;95;p11">
              <a:extLst>
                <a:ext uri="{FF2B5EF4-FFF2-40B4-BE49-F238E27FC236}">
                  <a16:creationId xmlns:a16="http://schemas.microsoft.com/office/drawing/2014/main" id="{8141A672-27D4-E033-F377-17BF93BF0DA5}"/>
                </a:ext>
              </a:extLst>
            </p:cNvPr>
            <p:cNvSpPr/>
            <p:nvPr/>
          </p:nvSpPr>
          <p:spPr>
            <a:xfrm>
              <a:off x="0" y="0"/>
              <a:ext cx="67907" cy="2167467"/>
            </a:xfrm>
            <a:custGeom>
              <a:avLst/>
              <a:gdLst/>
              <a:ahLst/>
              <a:cxnLst/>
              <a:rect l="l" t="t" r="r" b="b"/>
              <a:pathLst>
                <a:path w="67907" h="2167467" extrusionOk="0">
                  <a:moveTo>
                    <a:pt x="0" y="0"/>
                  </a:moveTo>
                  <a:lnTo>
                    <a:pt x="67907" y="0"/>
                  </a:lnTo>
                  <a:lnTo>
                    <a:pt x="6790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C2B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6;p11">
              <a:extLst>
                <a:ext uri="{FF2B5EF4-FFF2-40B4-BE49-F238E27FC236}">
                  <a16:creationId xmlns:a16="http://schemas.microsoft.com/office/drawing/2014/main" id="{FCDF10E8-C9AA-D64F-2BD8-A1998ED91A2A}"/>
                </a:ext>
              </a:extLst>
            </p:cNvPr>
            <p:cNvSpPr txBox="1"/>
            <p:nvPr/>
          </p:nvSpPr>
          <p:spPr>
            <a:xfrm>
              <a:off x="0" y="-47625"/>
              <a:ext cx="67800" cy="221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977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7;p1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5135B22F-8402-4598-455D-9CD00B57AA7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804401" y="6273777"/>
            <a:ext cx="2232279" cy="4105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2;p6">
            <a:extLst>
              <a:ext uri="{FF2B5EF4-FFF2-40B4-BE49-F238E27FC236}">
                <a16:creationId xmlns:a16="http://schemas.microsoft.com/office/drawing/2014/main" id="{ADAA4049-B1A2-C436-53B9-001DE922F411}"/>
              </a:ext>
            </a:extLst>
          </p:cNvPr>
          <p:cNvSpPr/>
          <p:nvPr userDrawn="1"/>
        </p:nvSpPr>
        <p:spPr>
          <a:xfrm rot="5400000">
            <a:off x="5417130" y="-5417127"/>
            <a:ext cx="1357744" cy="12192000"/>
          </a:xfrm>
          <a:custGeom>
            <a:avLst/>
            <a:gdLst/>
            <a:ahLst/>
            <a:cxnLst/>
            <a:rect l="l" t="t" r="r" b="b"/>
            <a:pathLst>
              <a:path w="812800" h="2709333" extrusionOk="0">
                <a:moveTo>
                  <a:pt x="0" y="0"/>
                </a:moveTo>
                <a:lnTo>
                  <a:pt x="812800" y="0"/>
                </a:lnTo>
                <a:lnTo>
                  <a:pt x="812800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C2B15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566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9">
            <a:extLst>
              <a:ext uri="{FF2B5EF4-FFF2-40B4-BE49-F238E27FC236}">
                <a16:creationId xmlns:a16="http://schemas.microsoft.com/office/drawing/2014/main" id="{929C2FD3-BF15-A638-CA33-F4DFD55F8DD7}"/>
              </a:ext>
            </a:extLst>
          </p:cNvPr>
          <p:cNvSpPr txBox="1"/>
          <p:nvPr userDrawn="1"/>
        </p:nvSpPr>
        <p:spPr>
          <a:xfrm rot="5400000">
            <a:off x="5733472" y="399472"/>
            <a:ext cx="725055" cy="12192000"/>
          </a:xfrm>
          <a:prstGeom prst="rect">
            <a:avLst/>
          </a:prstGeom>
          <a:solidFill>
            <a:srgbClr val="0C2B15"/>
          </a:soli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57;p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65F7A9B-AAB5-4C3A-29E5-E4714CF2473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775533" y="6253367"/>
            <a:ext cx="2227867" cy="41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75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23100" y="0"/>
            <a:ext cx="12229399" cy="6858000"/>
          </a:xfrm>
          <a:prstGeom prst="rect">
            <a:avLst/>
          </a:prstGeom>
          <a:solidFill>
            <a:srgbClr val="0C2B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16" name="Google Shape;16;p3"/>
          <p:cNvCxnSpPr/>
          <p:nvPr/>
        </p:nvCxnSpPr>
        <p:spPr>
          <a:xfrm rot="10800000" flipH="1">
            <a:off x="592323" y="1642045"/>
            <a:ext cx="3983200" cy="16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/>
          <p:nvPr/>
        </p:nvSpPr>
        <p:spPr>
          <a:xfrm>
            <a:off x="8229599" y="100"/>
            <a:ext cx="3976700" cy="685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20" name="Google Shape;20;p3" descr="A black background with green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04401" y="6273777"/>
            <a:ext cx="2232279" cy="4105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2;p8">
            <a:extLst>
              <a:ext uri="{FF2B5EF4-FFF2-40B4-BE49-F238E27FC236}">
                <a16:creationId xmlns:a16="http://schemas.microsoft.com/office/drawing/2014/main" id="{4233E02E-19F3-1918-A644-1F7E2BE08A10}"/>
              </a:ext>
            </a:extLst>
          </p:cNvPr>
          <p:cNvSpPr/>
          <p:nvPr/>
        </p:nvSpPr>
        <p:spPr>
          <a:xfrm>
            <a:off x="7900242" y="835950"/>
            <a:ext cx="3808316" cy="5256164"/>
          </a:xfrm>
          <a:custGeom>
            <a:avLst/>
            <a:gdLst/>
            <a:ahLst/>
            <a:cxnLst/>
            <a:rect l="l" t="t" r="r" b="b"/>
            <a:pathLst>
              <a:path w="3600450" h="4859020" extrusionOk="0">
                <a:moveTo>
                  <a:pt x="3600450" y="4499610"/>
                </a:moveTo>
                <a:cubicBezTo>
                  <a:pt x="3600450" y="4699000"/>
                  <a:pt x="3439160" y="4859020"/>
                  <a:pt x="3241040" y="4859020"/>
                </a:cubicBezTo>
                <a:lnTo>
                  <a:pt x="359410" y="4859020"/>
                </a:lnTo>
                <a:cubicBezTo>
                  <a:pt x="160020" y="4859020"/>
                  <a:pt x="0" y="4697730"/>
                  <a:pt x="0" y="4499610"/>
                </a:cubicBezTo>
                <a:lnTo>
                  <a:pt x="0" y="359410"/>
                </a:lnTo>
                <a:cubicBezTo>
                  <a:pt x="0" y="160020"/>
                  <a:pt x="161290" y="0"/>
                  <a:pt x="359410" y="0"/>
                </a:cubicBezTo>
                <a:lnTo>
                  <a:pt x="3239770" y="0"/>
                </a:lnTo>
                <a:cubicBezTo>
                  <a:pt x="3439160" y="0"/>
                  <a:pt x="3599180" y="161290"/>
                  <a:pt x="3599180" y="359410"/>
                </a:cubicBezTo>
                <a:lnTo>
                  <a:pt x="3600450" y="449961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6559" r="-6569"/>
            </a:stretch>
          </a:blip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3;p8">
            <a:extLst>
              <a:ext uri="{FF2B5EF4-FFF2-40B4-BE49-F238E27FC236}">
                <a16:creationId xmlns:a16="http://schemas.microsoft.com/office/drawing/2014/main" id="{91828A8E-014A-01E9-AD88-81D0E2855F00}"/>
              </a:ext>
            </a:extLst>
          </p:cNvPr>
          <p:cNvSpPr/>
          <p:nvPr/>
        </p:nvSpPr>
        <p:spPr>
          <a:xfrm>
            <a:off x="7866659" y="765886"/>
            <a:ext cx="3875483" cy="5326228"/>
          </a:xfrm>
          <a:custGeom>
            <a:avLst/>
            <a:gdLst/>
            <a:ahLst/>
            <a:cxnLst/>
            <a:rect l="l" t="t" r="r" b="b"/>
            <a:pathLst>
              <a:path w="3663950" h="4923790" extrusionOk="0">
                <a:moveTo>
                  <a:pt x="3271520" y="4923790"/>
                </a:moveTo>
                <a:lnTo>
                  <a:pt x="391160" y="4923790"/>
                </a:lnTo>
                <a:cubicBezTo>
                  <a:pt x="175260" y="4923790"/>
                  <a:pt x="0" y="4748530"/>
                  <a:pt x="0" y="4532630"/>
                </a:cubicBezTo>
                <a:lnTo>
                  <a:pt x="0" y="392430"/>
                </a:lnTo>
                <a:cubicBezTo>
                  <a:pt x="0" y="175260"/>
                  <a:pt x="175260" y="0"/>
                  <a:pt x="391160" y="0"/>
                </a:cubicBezTo>
                <a:lnTo>
                  <a:pt x="3271520" y="0"/>
                </a:lnTo>
                <a:cubicBezTo>
                  <a:pt x="3487420" y="0"/>
                  <a:pt x="3662680" y="175260"/>
                  <a:pt x="3662680" y="391160"/>
                </a:cubicBezTo>
                <a:lnTo>
                  <a:pt x="3662680" y="4531360"/>
                </a:lnTo>
                <a:cubicBezTo>
                  <a:pt x="3663950" y="4747260"/>
                  <a:pt x="3487420" y="4923790"/>
                  <a:pt x="3271520" y="4923790"/>
                </a:cubicBezTo>
                <a:close/>
                <a:moveTo>
                  <a:pt x="391160" y="63500"/>
                </a:moveTo>
                <a:cubicBezTo>
                  <a:pt x="210820" y="63500"/>
                  <a:pt x="63500" y="210820"/>
                  <a:pt x="63500" y="391160"/>
                </a:cubicBezTo>
                <a:lnTo>
                  <a:pt x="63500" y="4531360"/>
                </a:lnTo>
                <a:cubicBezTo>
                  <a:pt x="63500" y="4712970"/>
                  <a:pt x="210820" y="4859020"/>
                  <a:pt x="391160" y="4859020"/>
                </a:cubicBezTo>
                <a:lnTo>
                  <a:pt x="3271520" y="4859020"/>
                </a:lnTo>
                <a:cubicBezTo>
                  <a:pt x="3453130" y="4859020"/>
                  <a:pt x="3599180" y="4711700"/>
                  <a:pt x="3599180" y="4531360"/>
                </a:cubicBezTo>
                <a:lnTo>
                  <a:pt x="3599180" y="391160"/>
                </a:lnTo>
                <a:cubicBezTo>
                  <a:pt x="3599180" y="209550"/>
                  <a:pt x="3451860" y="63500"/>
                  <a:pt x="3271520" y="63500"/>
                </a:cubicBezTo>
                <a:lnTo>
                  <a:pt x="391160" y="635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7126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7;p1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F248B0B3-527D-1709-7EB7-94E910FF123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804401" y="6273777"/>
            <a:ext cx="2232279" cy="4105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100;p12">
            <a:extLst>
              <a:ext uri="{FF2B5EF4-FFF2-40B4-BE49-F238E27FC236}">
                <a16:creationId xmlns:a16="http://schemas.microsoft.com/office/drawing/2014/main" id="{42D5FD1E-C075-C099-CFB8-C4890C8A8C11}"/>
              </a:ext>
            </a:extLst>
          </p:cNvPr>
          <p:cNvCxnSpPr>
            <a:cxnSpLocks/>
          </p:cNvCxnSpPr>
          <p:nvPr userDrawn="1"/>
        </p:nvCxnSpPr>
        <p:spPr>
          <a:xfrm>
            <a:off x="394792" y="1140859"/>
            <a:ext cx="5472608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93573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5108867" y="-18600"/>
            <a:ext cx="2323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Google Shape;24;p4"/>
          <p:cNvGrpSpPr/>
          <p:nvPr/>
        </p:nvGrpSpPr>
        <p:grpSpPr>
          <a:xfrm>
            <a:off x="0" y="-18600"/>
            <a:ext cx="12192000" cy="6876600"/>
            <a:chOff x="0" y="-35421"/>
            <a:chExt cx="18288000" cy="10323160"/>
          </a:xfrm>
        </p:grpSpPr>
        <p:sp>
          <p:nvSpPr>
            <p:cNvPr id="25" name="Google Shape;25;p4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 extrusionOk="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20309" r="-2030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" name="Google Shape;26;p4"/>
            <p:cNvCxnSpPr/>
            <p:nvPr/>
          </p:nvCxnSpPr>
          <p:spPr>
            <a:xfrm>
              <a:off x="1028720" y="2186817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Google Shape;27;p4"/>
            <p:cNvCxnSpPr/>
            <p:nvPr/>
          </p:nvCxnSpPr>
          <p:spPr>
            <a:xfrm>
              <a:off x="1029792" y="2252109"/>
              <a:ext cx="3451200" cy="189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4"/>
            <p:cNvSpPr/>
            <p:nvPr/>
          </p:nvSpPr>
          <p:spPr>
            <a:xfrm>
              <a:off x="10845605" y="-35421"/>
              <a:ext cx="3485402" cy="10323160"/>
            </a:xfrm>
            <a:custGeom>
              <a:avLst/>
              <a:gdLst/>
              <a:ahLst/>
              <a:cxnLst/>
              <a:rect l="l" t="t" r="r" b="b"/>
              <a:pathLst>
                <a:path w="812800" h="2709333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C2B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" name="Google Shape;31;p4" descr="A black background with green tex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706600" y="9410700"/>
              <a:ext cx="3348416" cy="6163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4"/>
            <p:cNvSpPr/>
            <p:nvPr/>
          </p:nvSpPr>
          <p:spPr>
            <a:xfrm>
              <a:off x="11670654" y="2252110"/>
              <a:ext cx="6095390" cy="3428999"/>
            </a:xfrm>
            <a:custGeom>
              <a:avLst/>
              <a:gdLst/>
              <a:ahLst/>
              <a:cxnLst/>
              <a:rect l="l" t="t" r="r" b="b"/>
              <a:pathLst>
                <a:path w="11287760" h="6350000" extrusionOk="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t="-15628" b="-15628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272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20309" r="-20309"/>
            </a:stretch>
          </a:blip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6" descr="A black background with green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08801" y="12547600"/>
            <a:ext cx="3348417" cy="616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 descr="A black background with green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4401" y="6273777"/>
            <a:ext cx="2232279" cy="41056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/>
          <p:nvPr/>
        </p:nvSpPr>
        <p:spPr>
          <a:xfrm>
            <a:off x="4" y="1701"/>
            <a:ext cx="2232491" cy="6854612"/>
          </a:xfrm>
          <a:custGeom>
            <a:avLst/>
            <a:gdLst/>
            <a:ahLst/>
            <a:cxnLst/>
            <a:rect l="l" t="t" r="r" b="b"/>
            <a:pathLst>
              <a:path w="812800" h="2709333" extrusionOk="0">
                <a:moveTo>
                  <a:pt x="0" y="0"/>
                </a:moveTo>
                <a:lnTo>
                  <a:pt x="812800" y="0"/>
                </a:lnTo>
                <a:lnTo>
                  <a:pt x="812800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C2B15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" name="Google Shape;46;p6"/>
          <p:cNvCxnSpPr/>
          <p:nvPr/>
        </p:nvCxnSpPr>
        <p:spPr>
          <a:xfrm>
            <a:off x="2909028" y="1620667"/>
            <a:ext cx="2300800" cy="12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1074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8" name="Google Shape;68;p9" descr="A black background with green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04401" y="6273777"/>
            <a:ext cx="2232279" cy="41056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 txBox="1"/>
          <p:nvPr/>
        </p:nvSpPr>
        <p:spPr>
          <a:xfrm>
            <a:off x="3341131" y="0"/>
            <a:ext cx="963014" cy="6858000"/>
          </a:xfrm>
          <a:prstGeom prst="rect">
            <a:avLst/>
          </a:prstGeom>
          <a:solidFill>
            <a:srgbClr val="0C2B15"/>
          </a:soli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404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2B15"/>
          </a:solidFill>
          <a:ln w="9525" cap="flat" cmpd="sng">
            <a:solidFill>
              <a:srgbClr val="0C2B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7" name="Google Shape;57;p8" descr="A black background with whit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75533" y="6253367"/>
            <a:ext cx="2227867" cy="41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00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245F"/>
          </a:solidFill>
          <a:ln w="9525" cap="flat" cmpd="sng">
            <a:solidFill>
              <a:srgbClr val="0C2B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7" name="Google Shape;57;p8" descr="A black background with whit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75533" y="6253367"/>
            <a:ext cx="2227867" cy="41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73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7;p1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5135B22F-8402-4598-455D-9CD00B57AA7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804401" y="6273777"/>
            <a:ext cx="2232279" cy="4105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2;p6">
            <a:extLst>
              <a:ext uri="{FF2B5EF4-FFF2-40B4-BE49-F238E27FC236}">
                <a16:creationId xmlns:a16="http://schemas.microsoft.com/office/drawing/2014/main" id="{E6AB8BF4-B6D5-2A75-D79A-6F1D369CB739}"/>
              </a:ext>
            </a:extLst>
          </p:cNvPr>
          <p:cNvSpPr/>
          <p:nvPr userDrawn="1"/>
        </p:nvSpPr>
        <p:spPr>
          <a:xfrm rot="5400000">
            <a:off x="5417130" y="-5417127"/>
            <a:ext cx="1357744" cy="12192000"/>
          </a:xfrm>
          <a:custGeom>
            <a:avLst/>
            <a:gdLst/>
            <a:ahLst/>
            <a:cxnLst/>
            <a:rect l="l" t="t" r="r" b="b"/>
            <a:pathLst>
              <a:path w="812800" h="2709333" extrusionOk="0">
                <a:moveTo>
                  <a:pt x="0" y="0"/>
                </a:moveTo>
                <a:lnTo>
                  <a:pt x="812800" y="0"/>
                </a:lnTo>
                <a:lnTo>
                  <a:pt x="812800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C2B15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94;p11">
            <a:extLst>
              <a:ext uri="{FF2B5EF4-FFF2-40B4-BE49-F238E27FC236}">
                <a16:creationId xmlns:a16="http://schemas.microsoft.com/office/drawing/2014/main" id="{B4E38F72-E0ED-3B08-D941-4204E94744E1}"/>
              </a:ext>
            </a:extLst>
          </p:cNvPr>
          <p:cNvGrpSpPr/>
          <p:nvPr userDrawn="1"/>
        </p:nvGrpSpPr>
        <p:grpSpPr>
          <a:xfrm>
            <a:off x="6069270" y="1487056"/>
            <a:ext cx="53459" cy="4992006"/>
            <a:chOff x="0" y="-47625"/>
            <a:chExt cx="67907" cy="2215200"/>
          </a:xfrm>
        </p:grpSpPr>
        <p:sp>
          <p:nvSpPr>
            <p:cNvPr id="8" name="Google Shape;95;p11">
              <a:extLst>
                <a:ext uri="{FF2B5EF4-FFF2-40B4-BE49-F238E27FC236}">
                  <a16:creationId xmlns:a16="http://schemas.microsoft.com/office/drawing/2014/main" id="{8141A672-27D4-E033-F377-17BF93BF0DA5}"/>
                </a:ext>
              </a:extLst>
            </p:cNvPr>
            <p:cNvSpPr/>
            <p:nvPr/>
          </p:nvSpPr>
          <p:spPr>
            <a:xfrm>
              <a:off x="0" y="0"/>
              <a:ext cx="67907" cy="2167467"/>
            </a:xfrm>
            <a:custGeom>
              <a:avLst/>
              <a:gdLst/>
              <a:ahLst/>
              <a:cxnLst/>
              <a:rect l="l" t="t" r="r" b="b"/>
              <a:pathLst>
                <a:path w="67907" h="2167467" extrusionOk="0">
                  <a:moveTo>
                    <a:pt x="0" y="0"/>
                  </a:moveTo>
                  <a:lnTo>
                    <a:pt x="67907" y="0"/>
                  </a:lnTo>
                  <a:lnTo>
                    <a:pt x="6790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C2B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6;p11">
              <a:extLst>
                <a:ext uri="{FF2B5EF4-FFF2-40B4-BE49-F238E27FC236}">
                  <a16:creationId xmlns:a16="http://schemas.microsoft.com/office/drawing/2014/main" id="{FCDF10E8-C9AA-D64F-2BD8-A1998ED91A2A}"/>
                </a:ext>
              </a:extLst>
            </p:cNvPr>
            <p:cNvSpPr txBox="1"/>
            <p:nvPr/>
          </p:nvSpPr>
          <p:spPr>
            <a:xfrm>
              <a:off x="0" y="-47625"/>
              <a:ext cx="67800" cy="221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75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7;p1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5135B22F-8402-4598-455D-9CD00B57AA7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804401" y="6273777"/>
            <a:ext cx="2232279" cy="4105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2;p6">
            <a:extLst>
              <a:ext uri="{FF2B5EF4-FFF2-40B4-BE49-F238E27FC236}">
                <a16:creationId xmlns:a16="http://schemas.microsoft.com/office/drawing/2014/main" id="{ADAA4049-B1A2-C436-53B9-001DE922F411}"/>
              </a:ext>
            </a:extLst>
          </p:cNvPr>
          <p:cNvSpPr/>
          <p:nvPr userDrawn="1"/>
        </p:nvSpPr>
        <p:spPr>
          <a:xfrm rot="5400000">
            <a:off x="5417130" y="-5417127"/>
            <a:ext cx="1357744" cy="12192000"/>
          </a:xfrm>
          <a:custGeom>
            <a:avLst/>
            <a:gdLst/>
            <a:ahLst/>
            <a:cxnLst/>
            <a:rect l="l" t="t" r="r" b="b"/>
            <a:pathLst>
              <a:path w="812800" h="2709333" extrusionOk="0">
                <a:moveTo>
                  <a:pt x="0" y="0"/>
                </a:moveTo>
                <a:lnTo>
                  <a:pt x="812800" y="0"/>
                </a:lnTo>
                <a:lnTo>
                  <a:pt x="812800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C2B15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214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l="-20309" r="-20309"/>
            </a:stretch>
          </a:blip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72693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l="-20309" r="-20309"/>
            </a:stretch>
          </a:blip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6852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BFFA1-FA2B-DC84-89BF-194F2875F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555945-9667-6E17-EFA3-3315BEC9AEAC}"/>
              </a:ext>
            </a:extLst>
          </p:cNvPr>
          <p:cNvSpPr txBox="1"/>
          <p:nvPr/>
        </p:nvSpPr>
        <p:spPr>
          <a:xfrm>
            <a:off x="100584" y="292608"/>
            <a:ext cx="1157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 panose="020B0604020202020204"/>
                <a:ea typeface="+mn-ea"/>
                <a:cs typeface="+mn-cs"/>
              </a:rPr>
              <a:t>Government Relations Panel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72EDAE-0D4D-4D34-FD2B-50B43559C63B}"/>
              </a:ext>
            </a:extLst>
          </p:cNvPr>
          <p:cNvSpPr txBox="1"/>
          <p:nvPr/>
        </p:nvSpPr>
        <p:spPr>
          <a:xfrm>
            <a:off x="753941" y="1686944"/>
            <a:ext cx="1053538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400" b="1" i="0" dirty="0">
                <a:solidFill>
                  <a:srgbClr val="000000"/>
                </a:solidFill>
                <a:effectLst/>
              </a:rPr>
              <a:t>SNP Alliance Consultant Lobbyists </a:t>
            </a:r>
          </a:p>
          <a:p>
            <a:pPr algn="l" rtl="0" fontAlgn="base"/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Ginger Loper, Principal &amp; Founder, Loper Consulting, LLC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Elizabeth Barnett, Partner, Avenue Solutions </a:t>
            </a:r>
          </a:p>
          <a:p>
            <a:pPr algn="l" rtl="0" fontAlgn="base"/>
            <a:endParaRPr lang="en-US" sz="2400" b="1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2400" b="1" dirty="0">
                <a:solidFill>
                  <a:srgbClr val="000000"/>
                </a:solidFill>
              </a:rPr>
              <a:t>Congressional Staff Guests </a:t>
            </a:r>
          </a:p>
          <a:p>
            <a:pPr algn="l" rtl="0" fontAlgn="base"/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Saha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Khaterzai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, Senior Professional Staff, U.S. House Committee on Energy and Commerce, Democrat Speaker 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Casey Quinn, Professional Staff Member, Ways and Means Health Subcommittee, Republican Speaker</a:t>
            </a:r>
            <a:r>
              <a:rPr lang="en-US" sz="1350" b="0" i="0" dirty="0">
                <a:solidFill>
                  <a:srgbClr val="000000"/>
                </a:solidFill>
                <a:effectLst/>
              </a:rPr>
              <a:t> </a:t>
            </a:r>
            <a:endParaRPr lang="en-US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2396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3;p16">
            <a:extLst>
              <a:ext uri="{FF2B5EF4-FFF2-40B4-BE49-F238E27FC236}">
                <a16:creationId xmlns:a16="http://schemas.microsoft.com/office/drawing/2014/main" id="{E1004DDD-6429-EAD6-8BB6-1918292F5FD3}"/>
              </a:ext>
            </a:extLst>
          </p:cNvPr>
          <p:cNvSpPr txBox="1"/>
          <p:nvPr/>
        </p:nvSpPr>
        <p:spPr>
          <a:xfrm>
            <a:off x="-312174" y="2439646"/>
            <a:ext cx="12816348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League Spartan"/>
              </a:rPr>
              <a:t>SNP Alliance Advocacy Tools</a:t>
            </a:r>
          </a:p>
          <a:p>
            <a:pPr marL="0" marR="0" lvl="0" indent="0" algn="ctr" defTabSz="914400" rtl="0" eaLnBrk="1" fontAlgn="auto" latinLnBrk="0" hangingPunct="1">
              <a:lnSpc>
                <a:spcPct val="100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000" b="1">
                <a:solidFill>
                  <a:srgbClr val="FFFFFF"/>
                </a:solidFill>
                <a:ea typeface="Calibri"/>
                <a:cs typeface="Calibri"/>
                <a:sym typeface="League Spartan"/>
              </a:rPr>
              <a:t>Phase 1 – Overview of Website Tools 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28CCB-19A3-727B-8B52-38918E70D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898287-FA44-EC16-74EA-4535DD74515C}"/>
              </a:ext>
            </a:extLst>
          </p:cNvPr>
          <p:cNvSpPr txBox="1"/>
          <p:nvPr/>
        </p:nvSpPr>
        <p:spPr>
          <a:xfrm>
            <a:off x="100584" y="292608"/>
            <a:ext cx="1157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 panose="020B0604020202020204"/>
                <a:ea typeface="+mn-ea"/>
                <a:cs typeface="+mn-cs"/>
              </a:rPr>
              <a:t>Resources in Development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0A239B-CA57-B606-4AB1-DEAB24EED85A}"/>
              </a:ext>
            </a:extLst>
          </p:cNvPr>
          <p:cNvSpPr txBox="1"/>
          <p:nvPr/>
        </p:nvSpPr>
        <p:spPr>
          <a:xfrm>
            <a:off x="621045" y="1555059"/>
            <a:ext cx="1053538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SNPs and Medicaid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2025 Policy Priorities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Value of SNP Virtual Briefing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SNP Alliance Data Tools Virtual Briefing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Op-Ed in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Hill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 SNPs and Value Proposition 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491148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ster Slide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F529ED8262C498DEB5398079006D5" ma:contentTypeVersion="15" ma:contentTypeDescription="Create a new document." ma:contentTypeScope="" ma:versionID="1f110a3dd77a9f80074463ecfb964d8f">
  <xsd:schema xmlns:xsd="http://www.w3.org/2001/XMLSchema" xmlns:xs="http://www.w3.org/2001/XMLSchema" xmlns:p="http://schemas.microsoft.com/office/2006/metadata/properties" xmlns:ns2="8d8b363e-ad92-4be4-9b59-b02f212d2188" xmlns:ns3="8b6e8366-c792-4a68-bf3f-b2cbda418376" targetNamespace="http://schemas.microsoft.com/office/2006/metadata/properties" ma:root="true" ma:fieldsID="2899063bea2e2bcef8541a5ba269a591" ns2:_="" ns3:_="">
    <xsd:import namespace="8d8b363e-ad92-4be4-9b59-b02f212d2188"/>
    <xsd:import namespace="8b6e8366-c792-4a68-bf3f-b2cbda4183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b363e-ad92-4be4-9b59-b02f212d21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e483dfc-722e-4119-ab94-8a26d1a696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e8366-c792-4a68-bf3f-b2cbda4183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db64ed7-7bf4-4951-a2b1-c58e6e352ba3}" ma:internalName="TaxCatchAll" ma:showField="CatchAllData" ma:web="8b6e8366-c792-4a68-bf3f-b2cbda4183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8b363e-ad92-4be4-9b59-b02f212d2188">
      <Terms xmlns="http://schemas.microsoft.com/office/infopath/2007/PartnerControls"/>
    </lcf76f155ced4ddcb4097134ff3c332f>
    <TaxCatchAll xmlns="8b6e8366-c792-4a68-bf3f-b2cbda418376" xsi:nil="true"/>
  </documentManagement>
</p:properties>
</file>

<file path=customXml/itemProps1.xml><?xml version="1.0" encoding="utf-8"?>
<ds:datastoreItem xmlns:ds="http://schemas.openxmlformats.org/officeDocument/2006/customXml" ds:itemID="{17EDF0FC-82F8-428B-A63C-298711D22CE8}"/>
</file>

<file path=customXml/itemProps2.xml><?xml version="1.0" encoding="utf-8"?>
<ds:datastoreItem xmlns:ds="http://schemas.openxmlformats.org/officeDocument/2006/customXml" ds:itemID="{C56311F7-45CA-4F1E-946E-FD20918D8C0D}"/>
</file>

<file path=customXml/itemProps3.xml><?xml version="1.0" encoding="utf-8"?>
<ds:datastoreItem xmlns:ds="http://schemas.openxmlformats.org/officeDocument/2006/customXml" ds:itemID="{C025A66E-45DF-4C34-AF7B-03F8F6931719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106</Words>
  <Application>Microsoft Office PowerPoint</Application>
  <PresentationFormat>Widescreen</PresentationFormat>
  <Paragraphs>26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Arial</vt:lpstr>
      <vt:lpstr>Calibri</vt:lpstr>
      <vt:lpstr>League Spartan</vt:lpstr>
      <vt:lpstr>Times New Roman</vt:lpstr>
      <vt:lpstr>Master Slide</vt:lpstr>
      <vt:lpstr>1_Master Slide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cheek</dc:creator>
  <cp:lastModifiedBy>michael cheek</cp:lastModifiedBy>
  <cp:revision>3</cp:revision>
  <dcterms:created xsi:type="dcterms:W3CDTF">2025-04-11T14:13:59Z</dcterms:created>
  <dcterms:modified xsi:type="dcterms:W3CDTF">2025-04-11T14:40:22Z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0x010100353F529ED8262C498DEB5398079006D5</vt:lpwstr>
  </property>
</Properties>
</file>